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5" r:id="rId3"/>
    <p:sldId id="267" r:id="rId4"/>
    <p:sldId id="256" r:id="rId5"/>
    <p:sldId id="257" r:id="rId6"/>
    <p:sldId id="258" r:id="rId7"/>
    <p:sldId id="266" r:id="rId8"/>
    <p:sldId id="259" r:id="rId9"/>
    <p:sldId id="260" r:id="rId10"/>
    <p:sldId id="261" r:id="rId11"/>
    <p:sldId id="262" r:id="rId12"/>
    <p:sldId id="264" r:id="rId13"/>
  </p:sldIdLst>
  <p:sldSz cx="12192000" cy="82804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7E98"/>
    <a:srgbClr val="FDDB5E"/>
    <a:srgbClr val="DBD06F"/>
    <a:srgbClr val="CCE3BB"/>
    <a:srgbClr val="1CA9BC"/>
    <a:srgbClr val="4D90E9"/>
    <a:srgbClr val="56FF86"/>
    <a:srgbClr val="9CBC86"/>
    <a:srgbClr val="5155F1"/>
    <a:srgbClr val="D56D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55149"/>
            <a:ext cx="10363200" cy="2882806"/>
          </a:xfrm>
        </p:spPr>
        <p:txBody>
          <a:bodyPr anchor="b"/>
          <a:lstStyle>
            <a:lvl1pPr algn="ctr">
              <a:defRPr sz="7244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49128"/>
            <a:ext cx="9144000" cy="1999179"/>
          </a:xfrm>
        </p:spPr>
        <p:txBody>
          <a:bodyPr/>
          <a:lstStyle>
            <a:lvl1pPr marL="0" indent="0" algn="ctr">
              <a:buNone/>
              <a:defRPr sz="2898"/>
            </a:lvl1pPr>
            <a:lvl2pPr marL="552023" indent="0" algn="ctr">
              <a:buNone/>
              <a:defRPr sz="2415"/>
            </a:lvl2pPr>
            <a:lvl3pPr marL="1104047" indent="0" algn="ctr">
              <a:buNone/>
              <a:defRPr sz="2173"/>
            </a:lvl3pPr>
            <a:lvl4pPr marL="1656070" indent="0" algn="ctr">
              <a:buNone/>
              <a:defRPr sz="1932"/>
            </a:lvl4pPr>
            <a:lvl5pPr marL="2208093" indent="0" algn="ctr">
              <a:buNone/>
              <a:defRPr sz="1932"/>
            </a:lvl5pPr>
            <a:lvl6pPr marL="2760116" indent="0" algn="ctr">
              <a:buNone/>
              <a:defRPr sz="1932"/>
            </a:lvl6pPr>
            <a:lvl7pPr marL="3312140" indent="0" algn="ctr">
              <a:buNone/>
              <a:defRPr sz="1932"/>
            </a:lvl7pPr>
            <a:lvl8pPr marL="3864163" indent="0" algn="ctr">
              <a:buNone/>
              <a:defRPr sz="1932"/>
            </a:lvl8pPr>
            <a:lvl9pPr marL="4416186" indent="0" algn="ctr">
              <a:buNone/>
              <a:defRPr sz="1932"/>
            </a:lvl9pPr>
          </a:lstStyle>
          <a:p>
            <a:r>
              <a:rPr lang="en-US" altLang="ko-KR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455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1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40855"/>
            <a:ext cx="2628900" cy="7017256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40855"/>
            <a:ext cx="7734300" cy="7017256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19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41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64352"/>
            <a:ext cx="10515600" cy="3444416"/>
          </a:xfrm>
        </p:spPr>
        <p:txBody>
          <a:bodyPr anchor="b"/>
          <a:lstStyle>
            <a:lvl1pPr>
              <a:defRPr sz="7244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541353"/>
            <a:ext cx="10515600" cy="1811337"/>
          </a:xfrm>
        </p:spPr>
        <p:txBody>
          <a:bodyPr/>
          <a:lstStyle>
            <a:lvl1pPr marL="0" indent="0">
              <a:buNone/>
              <a:defRPr sz="2898">
                <a:solidFill>
                  <a:schemeClr val="tx1"/>
                </a:solidFill>
              </a:defRPr>
            </a:lvl1pPr>
            <a:lvl2pPr marL="552023" indent="0">
              <a:buNone/>
              <a:defRPr sz="2415">
                <a:solidFill>
                  <a:schemeClr val="tx1">
                    <a:tint val="75000"/>
                  </a:schemeClr>
                </a:solidFill>
              </a:defRPr>
            </a:lvl2pPr>
            <a:lvl3pPr marL="1104047" indent="0">
              <a:buNone/>
              <a:defRPr sz="2173">
                <a:solidFill>
                  <a:schemeClr val="tx1">
                    <a:tint val="75000"/>
                  </a:schemeClr>
                </a:solidFill>
              </a:defRPr>
            </a:lvl3pPr>
            <a:lvl4pPr marL="165607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4pPr>
            <a:lvl5pPr marL="220809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5pPr>
            <a:lvl6pPr marL="276011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6pPr>
            <a:lvl7pPr marL="3312140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7pPr>
            <a:lvl8pPr marL="3864163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8pPr>
            <a:lvl9pPr marL="4416186" indent="0">
              <a:buNone/>
              <a:defRPr sz="19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7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04273"/>
            <a:ext cx="5181600" cy="52538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04273"/>
            <a:ext cx="5181600" cy="5253838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698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40856"/>
            <a:ext cx="10515600" cy="160049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29849"/>
            <a:ext cx="5157787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24646"/>
            <a:ext cx="5157787" cy="4448799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29849"/>
            <a:ext cx="5183188" cy="994797"/>
          </a:xfrm>
        </p:spPr>
        <p:txBody>
          <a:bodyPr anchor="b"/>
          <a:lstStyle>
            <a:lvl1pPr marL="0" indent="0">
              <a:buNone/>
              <a:defRPr sz="2898" b="1"/>
            </a:lvl1pPr>
            <a:lvl2pPr marL="552023" indent="0">
              <a:buNone/>
              <a:defRPr sz="2415" b="1"/>
            </a:lvl2pPr>
            <a:lvl3pPr marL="1104047" indent="0">
              <a:buNone/>
              <a:defRPr sz="2173" b="1"/>
            </a:lvl3pPr>
            <a:lvl4pPr marL="1656070" indent="0">
              <a:buNone/>
              <a:defRPr sz="1932" b="1"/>
            </a:lvl4pPr>
            <a:lvl5pPr marL="2208093" indent="0">
              <a:buNone/>
              <a:defRPr sz="1932" b="1"/>
            </a:lvl5pPr>
            <a:lvl6pPr marL="2760116" indent="0">
              <a:buNone/>
              <a:defRPr sz="1932" b="1"/>
            </a:lvl6pPr>
            <a:lvl7pPr marL="3312140" indent="0">
              <a:buNone/>
              <a:defRPr sz="1932" b="1"/>
            </a:lvl7pPr>
            <a:lvl8pPr marL="3864163" indent="0">
              <a:buNone/>
              <a:defRPr sz="1932" b="1"/>
            </a:lvl8pPr>
            <a:lvl9pPr marL="4416186" indent="0">
              <a:buNone/>
              <a:defRPr sz="1932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24646"/>
            <a:ext cx="5183188" cy="4448799"/>
          </a:xfrm>
        </p:spPr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74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1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52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2027"/>
            <a:ext cx="3932237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92226"/>
            <a:ext cx="6172200" cy="5884451"/>
          </a:xfrm>
        </p:spPr>
        <p:txBody>
          <a:bodyPr/>
          <a:lstStyle>
            <a:lvl1pPr>
              <a:defRPr sz="3864"/>
            </a:lvl1pPr>
            <a:lvl2pPr>
              <a:defRPr sz="3381"/>
            </a:lvl2pPr>
            <a:lvl3pPr>
              <a:defRPr sz="2898"/>
            </a:lvl3pPr>
            <a:lvl4pPr>
              <a:defRPr sz="2415"/>
            </a:lvl4pPr>
            <a:lvl5pPr>
              <a:defRPr sz="2415"/>
            </a:lvl5pPr>
            <a:lvl6pPr>
              <a:defRPr sz="2415"/>
            </a:lvl6pPr>
            <a:lvl7pPr>
              <a:defRPr sz="2415"/>
            </a:lvl7pPr>
            <a:lvl8pPr>
              <a:defRPr sz="2415"/>
            </a:lvl8pPr>
            <a:lvl9pPr>
              <a:defRPr sz="2415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84120"/>
            <a:ext cx="3932237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1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52027"/>
            <a:ext cx="3932237" cy="1932093"/>
          </a:xfrm>
        </p:spPr>
        <p:txBody>
          <a:bodyPr anchor="b"/>
          <a:lstStyle>
            <a:lvl1pPr>
              <a:defRPr sz="3864"/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92226"/>
            <a:ext cx="6172200" cy="5884451"/>
          </a:xfrm>
        </p:spPr>
        <p:txBody>
          <a:bodyPr anchor="t"/>
          <a:lstStyle>
            <a:lvl1pPr marL="0" indent="0">
              <a:buNone/>
              <a:defRPr sz="3864"/>
            </a:lvl1pPr>
            <a:lvl2pPr marL="552023" indent="0">
              <a:buNone/>
              <a:defRPr sz="3381"/>
            </a:lvl2pPr>
            <a:lvl3pPr marL="1104047" indent="0">
              <a:buNone/>
              <a:defRPr sz="2898"/>
            </a:lvl3pPr>
            <a:lvl4pPr marL="1656070" indent="0">
              <a:buNone/>
              <a:defRPr sz="2415"/>
            </a:lvl4pPr>
            <a:lvl5pPr marL="2208093" indent="0">
              <a:buNone/>
              <a:defRPr sz="2415"/>
            </a:lvl5pPr>
            <a:lvl6pPr marL="2760116" indent="0">
              <a:buNone/>
              <a:defRPr sz="2415"/>
            </a:lvl6pPr>
            <a:lvl7pPr marL="3312140" indent="0">
              <a:buNone/>
              <a:defRPr sz="2415"/>
            </a:lvl7pPr>
            <a:lvl8pPr marL="3864163" indent="0">
              <a:buNone/>
              <a:defRPr sz="2415"/>
            </a:lvl8pPr>
            <a:lvl9pPr marL="4416186" indent="0">
              <a:buNone/>
              <a:defRPr sz="2415"/>
            </a:lvl9pPr>
          </a:lstStyle>
          <a:p>
            <a:r>
              <a:rPr lang="en-US" altLang="ko-KR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84120"/>
            <a:ext cx="3932237" cy="4602140"/>
          </a:xfrm>
        </p:spPr>
        <p:txBody>
          <a:bodyPr/>
          <a:lstStyle>
            <a:lvl1pPr marL="0" indent="0">
              <a:buNone/>
              <a:defRPr sz="1932"/>
            </a:lvl1pPr>
            <a:lvl2pPr marL="552023" indent="0">
              <a:buNone/>
              <a:defRPr sz="1690"/>
            </a:lvl2pPr>
            <a:lvl3pPr marL="1104047" indent="0">
              <a:buNone/>
              <a:defRPr sz="1449"/>
            </a:lvl3pPr>
            <a:lvl4pPr marL="1656070" indent="0">
              <a:buNone/>
              <a:defRPr sz="1207"/>
            </a:lvl4pPr>
            <a:lvl5pPr marL="2208093" indent="0">
              <a:buNone/>
              <a:defRPr sz="1207"/>
            </a:lvl5pPr>
            <a:lvl6pPr marL="2760116" indent="0">
              <a:buNone/>
              <a:defRPr sz="1207"/>
            </a:lvl6pPr>
            <a:lvl7pPr marL="3312140" indent="0">
              <a:buNone/>
              <a:defRPr sz="1207"/>
            </a:lvl7pPr>
            <a:lvl8pPr marL="3864163" indent="0">
              <a:buNone/>
              <a:defRPr sz="1207"/>
            </a:lvl8pPr>
            <a:lvl9pPr marL="4416186" indent="0">
              <a:buNone/>
              <a:defRPr sz="1207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84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40856"/>
            <a:ext cx="10515600" cy="1600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04273"/>
            <a:ext cx="10515600" cy="5253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674706"/>
            <a:ext cx="274320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A83F3-A56F-4BA8-93B1-3C1EC4E23E89}" type="datetimeFigureOut">
              <a:rPr lang="ko-KR" altLang="en-US" smtClean="0"/>
              <a:t>2016-03-14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674706"/>
            <a:ext cx="411480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674706"/>
            <a:ext cx="2743200" cy="4408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AABED-42C9-447E-BCA6-E4BE6A7739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148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04047" rtl="0" eaLnBrk="1" latinLnBrk="1" hangingPunct="1">
        <a:lnSpc>
          <a:spcPct val="90000"/>
        </a:lnSpc>
        <a:spcBef>
          <a:spcPct val="0"/>
        </a:spcBef>
        <a:buNone/>
        <a:defRPr sz="5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6012" indent="-276012" algn="l" defTabSz="1104047" rtl="0" eaLnBrk="1" latinLnBrk="1" hangingPunct="1">
        <a:lnSpc>
          <a:spcPct val="90000"/>
        </a:lnSpc>
        <a:spcBef>
          <a:spcPts val="1207"/>
        </a:spcBef>
        <a:buFont typeface="Arial" panose="020B0604020202020204" pitchFamily="34" charset="0"/>
        <a:buChar char="•"/>
        <a:defRPr sz="3381" kern="1200">
          <a:solidFill>
            <a:schemeClr val="tx1"/>
          </a:solidFill>
          <a:latin typeface="+mn-lt"/>
          <a:ea typeface="+mn-ea"/>
          <a:cs typeface="+mn-cs"/>
        </a:defRPr>
      </a:lvl1pPr>
      <a:lvl2pPr marL="828035" indent="-276012" algn="l" defTabSz="1104047" rtl="0" eaLnBrk="1" latinLnBrk="1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898" kern="1200">
          <a:solidFill>
            <a:schemeClr val="tx1"/>
          </a:solidFill>
          <a:latin typeface="+mn-lt"/>
          <a:ea typeface="+mn-ea"/>
          <a:cs typeface="+mn-cs"/>
        </a:defRPr>
      </a:lvl2pPr>
      <a:lvl3pPr marL="1380058" indent="-276012" algn="l" defTabSz="1104047" rtl="0" eaLnBrk="1" latinLnBrk="1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415" kern="1200">
          <a:solidFill>
            <a:schemeClr val="tx1"/>
          </a:solidFill>
          <a:latin typeface="+mn-lt"/>
          <a:ea typeface="+mn-ea"/>
          <a:cs typeface="+mn-cs"/>
        </a:defRPr>
      </a:lvl3pPr>
      <a:lvl4pPr marL="1932081" indent="-276012" algn="l" defTabSz="1104047" rtl="0" eaLnBrk="1" latinLnBrk="1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484105" indent="-276012" algn="l" defTabSz="1104047" rtl="0" eaLnBrk="1" latinLnBrk="1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3036128" indent="-276012" algn="l" defTabSz="1104047" rtl="0" eaLnBrk="1" latinLnBrk="1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588151" indent="-276012" algn="l" defTabSz="1104047" rtl="0" eaLnBrk="1" latinLnBrk="1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4140175" indent="-276012" algn="l" defTabSz="1104047" rtl="0" eaLnBrk="1" latinLnBrk="1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692198" indent="-276012" algn="l" defTabSz="1104047" rtl="0" eaLnBrk="1" latinLnBrk="1" hangingPunct="1">
        <a:lnSpc>
          <a:spcPct val="90000"/>
        </a:lnSpc>
        <a:spcBef>
          <a:spcPts val="604"/>
        </a:spcBef>
        <a:buFont typeface="Arial" panose="020B0604020202020204" pitchFamily="34" charset="0"/>
        <a:buChar char="•"/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04047" rtl="0" eaLnBrk="1" latinLnBrk="1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1pPr>
      <a:lvl2pPr marL="552023" algn="l" defTabSz="1104047" rtl="0" eaLnBrk="1" latinLnBrk="1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2pPr>
      <a:lvl3pPr marL="1104047" algn="l" defTabSz="1104047" rtl="0" eaLnBrk="1" latinLnBrk="1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3pPr>
      <a:lvl4pPr marL="1656070" algn="l" defTabSz="1104047" rtl="0" eaLnBrk="1" latinLnBrk="1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4pPr>
      <a:lvl5pPr marL="2208093" algn="l" defTabSz="1104047" rtl="0" eaLnBrk="1" latinLnBrk="1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5pPr>
      <a:lvl6pPr marL="2760116" algn="l" defTabSz="1104047" rtl="0" eaLnBrk="1" latinLnBrk="1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6pPr>
      <a:lvl7pPr marL="3312140" algn="l" defTabSz="1104047" rtl="0" eaLnBrk="1" latinLnBrk="1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7pPr>
      <a:lvl8pPr marL="3864163" algn="l" defTabSz="1104047" rtl="0" eaLnBrk="1" latinLnBrk="1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8pPr>
      <a:lvl9pPr marL="4416186" algn="l" defTabSz="1104047" rtl="0" eaLnBrk="1" latinLnBrk="1" hangingPunct="1">
        <a:defRPr sz="217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39.jpg"/><Relationship Id="rId7" Type="http://schemas.openxmlformats.org/officeDocument/2006/relationships/image" Target="../media/image44.e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12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15608"/>
          <a:stretch/>
        </p:blipFill>
        <p:spPr>
          <a:xfrm>
            <a:off x="5353075" y="794127"/>
            <a:ext cx="4276724" cy="27069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8"/>
          <a:stretch/>
        </p:blipFill>
        <p:spPr>
          <a:xfrm>
            <a:off x="88575" y="794127"/>
            <a:ext cx="4280019" cy="27069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5" name="Group 114"/>
          <p:cNvGrpSpPr>
            <a:grpSpLocks noChangeAspect="1"/>
          </p:cNvGrpSpPr>
          <p:nvPr/>
        </p:nvGrpSpPr>
        <p:grpSpPr>
          <a:xfrm>
            <a:off x="143122" y="4005813"/>
            <a:ext cx="4097441" cy="2946827"/>
            <a:chOff x="775414" y="3702842"/>
            <a:chExt cx="4781593" cy="3438860"/>
          </a:xfrm>
        </p:grpSpPr>
        <p:sp>
          <p:nvSpPr>
            <p:cNvPr id="89" name="Rectangle 88"/>
            <p:cNvSpPr/>
            <p:nvPr/>
          </p:nvSpPr>
          <p:spPr>
            <a:xfrm>
              <a:off x="989973" y="3803222"/>
              <a:ext cx="4447486" cy="33384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90" name="Picture 8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954" y="484752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032" y="484752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216" y="484752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400" y="484752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584" y="484752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662" y="5819259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848" y="5819259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5710" y="5819259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572" y="5819259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434" y="5819259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296" y="5819259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7158" y="5819259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768" y="484752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8768" y="387578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1954" y="387578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848" y="387578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6032" y="387578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216" y="387578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400" y="387578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584" y="387578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662" y="484752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848" y="4847523"/>
              <a:ext cx="500062" cy="86677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2" name="TextBox 111"/>
            <p:cNvSpPr txBox="1"/>
            <p:nvPr/>
          </p:nvSpPr>
          <p:spPr>
            <a:xfrm>
              <a:off x="4810240" y="5935990"/>
              <a:ext cx="746767" cy="538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……</a:t>
              </a:r>
              <a:endParaRPr lang="ko-KR" altLang="en-US" sz="2400" dirty="0"/>
            </a:p>
          </p:txBody>
        </p:sp>
        <p:sp>
          <p:nvSpPr>
            <p:cNvPr id="114" name="Right Arrow 113"/>
            <p:cNvSpPr/>
            <p:nvPr/>
          </p:nvSpPr>
          <p:spPr>
            <a:xfrm>
              <a:off x="1399034" y="4161429"/>
              <a:ext cx="261257" cy="295481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14" y="3702842"/>
              <a:ext cx="660393" cy="1144681"/>
            </a:xfrm>
            <a:prstGeom prst="rect">
              <a:avLst/>
            </a:prstGeom>
            <a:ln w="190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6" name="Rectangle 115"/>
          <p:cNvSpPr/>
          <p:nvPr/>
        </p:nvSpPr>
        <p:spPr>
          <a:xfrm>
            <a:off x="3337445" y="2092127"/>
            <a:ext cx="441455" cy="765110"/>
          </a:xfrm>
          <a:prstGeom prst="rect">
            <a:avLst/>
          </a:prstGeom>
          <a:solidFill>
            <a:srgbClr val="FF0000">
              <a:alpha val="38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327635" y="6645521"/>
            <a:ext cx="3819307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ndara" panose="020E0502030303020204" pitchFamily="34" charset="0"/>
              </a:rPr>
              <a:t>Part combinations</a:t>
            </a:r>
            <a:endParaRPr lang="ko-KR" altLang="en-US" sz="1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8575" y="782759"/>
            <a:ext cx="4280019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ndara" panose="020E0502030303020204" pitchFamily="34" charset="0"/>
              </a:rPr>
              <a:t>Part detections (input)</a:t>
            </a:r>
            <a:endParaRPr lang="ko-KR" altLang="en-US" sz="1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37" name="Straight Arrow Connector 136"/>
          <p:cNvCxnSpPr>
            <a:stCxn id="116" idx="1"/>
          </p:cNvCxnSpPr>
          <p:nvPr/>
        </p:nvCxnSpPr>
        <p:spPr>
          <a:xfrm flipH="1">
            <a:off x="677514" y="2474682"/>
            <a:ext cx="2659931" cy="1936776"/>
          </a:xfrm>
          <a:prstGeom prst="straightConnector1">
            <a:avLst/>
          </a:prstGeom>
          <a:ln w="28575">
            <a:solidFill>
              <a:srgbClr val="FF0000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5339507" y="793646"/>
            <a:ext cx="4290292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ndara" panose="020E0502030303020204" pitchFamily="34" charset="0"/>
              </a:rPr>
              <a:t>Optimal association hypothesis (result)</a:t>
            </a:r>
            <a:endParaRPr lang="ko-KR" altLang="en-US" sz="1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grpSp>
        <p:nvGrpSpPr>
          <p:cNvPr id="143" name="Group 142"/>
          <p:cNvGrpSpPr>
            <a:grpSpLocks noChangeAspect="1"/>
          </p:cNvGrpSpPr>
          <p:nvPr/>
        </p:nvGrpSpPr>
        <p:grpSpPr>
          <a:xfrm>
            <a:off x="5595580" y="4127486"/>
            <a:ext cx="3791714" cy="2825153"/>
            <a:chOff x="5051534" y="996411"/>
            <a:chExt cx="4447486" cy="3313759"/>
          </a:xfrm>
        </p:grpSpPr>
        <p:sp>
          <p:nvSpPr>
            <p:cNvPr id="144" name="Rectangle 143"/>
            <p:cNvSpPr/>
            <p:nvPr/>
          </p:nvSpPr>
          <p:spPr>
            <a:xfrm>
              <a:off x="5051534" y="996411"/>
              <a:ext cx="4447486" cy="33137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2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51" y="1082446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6" name="Picture 145"/>
            <p:cNvPicPr>
              <a:picLocks noChangeAspect="1"/>
            </p:cNvPicPr>
            <p:nvPr/>
          </p:nvPicPr>
          <p:blipFill>
            <a:blip r:embed="rId2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934" y="1082446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7" name="Picture 146"/>
            <p:cNvPicPr>
              <a:picLocks noChangeAspect="1"/>
            </p:cNvPicPr>
            <p:nvPr/>
          </p:nvPicPr>
          <p:blipFill>
            <a:blip r:embed="rId2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17" y="1082446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767" y="1082446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2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7183" y="1082446"/>
              <a:ext cx="760560" cy="1318305"/>
            </a:xfrm>
            <a:prstGeom prst="rect">
              <a:avLst/>
            </a:prstGeom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2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51" y="2560918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2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934" y="2560918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2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17" y="2560918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3" name="Picture 152"/>
            <p:cNvPicPr>
              <a:picLocks noChangeAspect="1"/>
            </p:cNvPicPr>
            <p:nvPr/>
          </p:nvPicPr>
          <p:blipFill>
            <a:blip r:embed="rId2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767" y="2560918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4" name="TextBox 153"/>
            <p:cNvSpPr txBox="1"/>
            <p:nvPr/>
          </p:nvSpPr>
          <p:spPr>
            <a:xfrm>
              <a:off x="8740203" y="2862237"/>
              <a:ext cx="750592" cy="541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……</a:t>
              </a:r>
              <a:endParaRPr lang="ko-KR" altLang="en-US" sz="2400" dirty="0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967572" y="1636466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017793" y="1155935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112802" y="1353071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9113669" y="1494447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103538" y="1763686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9220819" y="1993164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9116782" y="1993164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816747" y="1305362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910661" y="1451009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752114" y="1454493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774446" y="1651027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8922850" y="1808508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8806648" y="1875599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8963543" y="2114781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8866924" y="2114781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534564" y="2015990"/>
              <a:ext cx="210766" cy="210766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168381" y="1284436"/>
              <a:ext cx="193238" cy="193238"/>
            </a:xfrm>
            <a:prstGeom prst="rect">
              <a:avLst/>
            </a:prstGeom>
            <a:solidFill>
              <a:srgbClr val="CBD56D">
                <a:alpha val="29804"/>
              </a:srgbClr>
            </a:solidFill>
            <a:ln>
              <a:solidFill>
                <a:srgbClr val="CBD5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086068" y="1478238"/>
              <a:ext cx="193238" cy="193238"/>
            </a:xfrm>
            <a:prstGeom prst="rect">
              <a:avLst/>
            </a:prstGeom>
            <a:solidFill>
              <a:srgbClr val="CBD56D">
                <a:alpha val="29804"/>
              </a:srgbClr>
            </a:solidFill>
            <a:ln>
              <a:solidFill>
                <a:srgbClr val="CBD5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145744" y="1679664"/>
              <a:ext cx="193238" cy="193238"/>
            </a:xfrm>
            <a:prstGeom prst="rect">
              <a:avLst/>
            </a:prstGeom>
            <a:solidFill>
              <a:srgbClr val="CBD56D">
                <a:alpha val="29804"/>
              </a:srgbClr>
            </a:solidFill>
            <a:ln>
              <a:solidFill>
                <a:srgbClr val="CBD5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359932" y="1146410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5489461" y="1159328"/>
              <a:ext cx="190019" cy="190019"/>
            </a:xfrm>
            <a:prstGeom prst="rect">
              <a:avLst/>
            </a:prstGeom>
            <a:solidFill>
              <a:srgbClr val="75BDE1">
                <a:alpha val="29804"/>
              </a:srgbClr>
            </a:solidFill>
            <a:ln>
              <a:solidFill>
                <a:srgbClr val="75B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329651" y="1657285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443296" y="1782199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58779" y="1343218"/>
              <a:ext cx="210766" cy="210766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114564" y="1155935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209573" y="1353071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8210440" y="1494447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7913518" y="1305362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007432" y="1451009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848885" y="1454493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871217" y="1651027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019621" y="1808508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7903419" y="1875599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8060314" y="2114781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963695" y="2114781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097670" y="2569308"/>
              <a:ext cx="231981" cy="231981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251933" y="2569308"/>
              <a:ext cx="231981" cy="231981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6273110" y="2796543"/>
              <a:ext cx="304639" cy="304639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102240" y="2978850"/>
              <a:ext cx="304639" cy="304639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235953" y="3208794"/>
              <a:ext cx="304639" cy="304639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6116495" y="3446188"/>
              <a:ext cx="304639" cy="304639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047579" y="1284436"/>
              <a:ext cx="193238" cy="193238"/>
            </a:xfrm>
            <a:prstGeom prst="rect">
              <a:avLst/>
            </a:prstGeom>
            <a:solidFill>
              <a:srgbClr val="F6584C">
                <a:alpha val="29804"/>
              </a:srgbClr>
            </a:solidFill>
            <a:ln>
              <a:solidFill>
                <a:srgbClr val="F65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239130" y="1146410"/>
              <a:ext cx="190019" cy="190019"/>
            </a:xfrm>
            <a:prstGeom prst="rect">
              <a:avLst/>
            </a:prstGeom>
            <a:solidFill>
              <a:srgbClr val="75BDE1">
                <a:alpha val="30000"/>
              </a:srgbClr>
            </a:solidFill>
            <a:ln>
              <a:solidFill>
                <a:srgbClr val="75B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422471" y="3105824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472692" y="2625293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567701" y="2822429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5568568" y="2963805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558437" y="3233044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675718" y="3462522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571681" y="3462522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271646" y="2774720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365560" y="2920367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207013" y="2923851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5229345" y="3120385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5321823" y="3584139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120232" y="2679968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7239130" y="2606524"/>
              <a:ext cx="190019" cy="190019"/>
            </a:xfrm>
            <a:prstGeom prst="rect">
              <a:avLst/>
            </a:prstGeom>
            <a:solidFill>
              <a:srgbClr val="75BDE1">
                <a:alpha val="30000"/>
              </a:srgbClr>
            </a:solidFill>
            <a:ln>
              <a:solidFill>
                <a:srgbClr val="75B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7189731" y="2837677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015791" y="2931437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7025223" y="3230929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49079" y="3105528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8133960" y="2616813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8228969" y="2813949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8229836" y="2955325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988334" y="2679968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8057833" y="2837677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883893" y="2931437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893325" y="3230929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8017181" y="3105528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4" name="TextBox 223"/>
          <p:cNvSpPr txBox="1"/>
          <p:nvPr/>
        </p:nvSpPr>
        <p:spPr>
          <a:xfrm>
            <a:off x="5593518" y="6644864"/>
            <a:ext cx="380027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Candara" panose="020E0502030303020204" pitchFamily="34" charset="0"/>
              </a:rPr>
              <a:t>Part association hypotheses</a:t>
            </a:r>
            <a:endParaRPr lang="ko-KR" altLang="en-US" sz="1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8617954" y="2141502"/>
            <a:ext cx="441455" cy="765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6" name="Right Arrow 225"/>
          <p:cNvSpPr/>
          <p:nvPr/>
        </p:nvSpPr>
        <p:spPr>
          <a:xfrm>
            <a:off x="3994543" y="4988440"/>
            <a:ext cx="1746467" cy="757371"/>
          </a:xfrm>
          <a:prstGeom prst="rightArrow">
            <a:avLst>
              <a:gd name="adj1" fmla="val 50000"/>
              <a:gd name="adj2" fmla="val 33651"/>
            </a:avLst>
          </a:prstGeom>
          <a:solidFill>
            <a:schemeClr val="accent1">
              <a:lumMod val="5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7" name="Right Arrow 226"/>
          <p:cNvSpPr/>
          <p:nvPr/>
        </p:nvSpPr>
        <p:spPr>
          <a:xfrm rot="16200000">
            <a:off x="7118110" y="3362698"/>
            <a:ext cx="783161" cy="800559"/>
          </a:xfrm>
          <a:prstGeom prst="rightArrow">
            <a:avLst>
              <a:gd name="adj1" fmla="val 50000"/>
              <a:gd name="adj2" fmla="val 34512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8" name="Right Arrow 227"/>
          <p:cNvSpPr/>
          <p:nvPr/>
        </p:nvSpPr>
        <p:spPr>
          <a:xfrm rot="5400000">
            <a:off x="1852682" y="3418692"/>
            <a:ext cx="751800" cy="800559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9" name="Straight Arrow Connector 228"/>
          <p:cNvCxnSpPr>
            <a:stCxn id="149" idx="0"/>
            <a:endCxn id="225" idx="2"/>
          </p:cNvCxnSpPr>
          <p:nvPr/>
        </p:nvCxnSpPr>
        <p:spPr>
          <a:xfrm flipH="1" flipV="1">
            <a:off x="8838681" y="2906612"/>
            <a:ext cx="163638" cy="129422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ctangle 236"/>
          <p:cNvSpPr/>
          <p:nvPr/>
        </p:nvSpPr>
        <p:spPr>
          <a:xfrm>
            <a:off x="8417025" y="3649390"/>
            <a:ext cx="1089463" cy="3543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Candara" panose="020E0502030303020204" pitchFamily="34" charset="0"/>
              </a:rPr>
              <a:t>Optimal</a:t>
            </a:r>
          </a:p>
        </p:txBody>
      </p:sp>
      <p:sp>
        <p:nvSpPr>
          <p:cNvPr id="239" name="Rectangle 238"/>
          <p:cNvSpPr/>
          <p:nvPr/>
        </p:nvSpPr>
        <p:spPr>
          <a:xfrm>
            <a:off x="4027354" y="5209468"/>
            <a:ext cx="1636734" cy="2972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Candara" panose="020E0502030303020204" pitchFamily="34" charset="0"/>
              </a:rPr>
              <a:t>Part association</a:t>
            </a:r>
          </a:p>
        </p:txBody>
      </p:sp>
    </p:spTree>
    <p:extLst>
      <p:ext uri="{BB962C8B-B14F-4D97-AF65-F5344CB8AC3E}">
        <p14:creationId xmlns:p14="http://schemas.microsoft.com/office/powerpoint/2010/main" val="206435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0" y="822640"/>
            <a:ext cx="1693088" cy="292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98" y="822640"/>
            <a:ext cx="1693088" cy="292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386" y="822640"/>
            <a:ext cx="1693088" cy="292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6474" y="822640"/>
            <a:ext cx="1693088" cy="292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9562" y="822640"/>
            <a:ext cx="1693088" cy="292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2650" y="822640"/>
            <a:ext cx="1693088" cy="292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210" y="4262956"/>
            <a:ext cx="1693088" cy="292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0298" y="4262956"/>
            <a:ext cx="1693088" cy="29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1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그림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141" y="1235237"/>
            <a:ext cx="3567903" cy="26759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5950" y="1256568"/>
            <a:ext cx="3532281" cy="26492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100225" y="2413031"/>
            <a:ext cx="391947" cy="809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91900" y="5299981"/>
            <a:ext cx="310290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association hypotheses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055993" y="4103243"/>
            <a:ext cx="3302011" cy="1124889"/>
            <a:chOff x="4126899" y="3820949"/>
            <a:chExt cx="3302011" cy="1124889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4126899" y="3820949"/>
              <a:ext cx="3302011" cy="1124889"/>
            </a:xfrm>
            <a:prstGeom prst="roundRect">
              <a:avLst>
                <a:gd name="adj" fmla="val 4407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B0F0"/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81" t="42723" r="7420" b="26555"/>
            <a:stretch/>
          </p:blipFill>
          <p:spPr>
            <a:xfrm>
              <a:off x="5286222" y="3869750"/>
              <a:ext cx="528966" cy="975185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26" name="Rectangle 25"/>
            <p:cNvSpPr/>
            <p:nvPr/>
          </p:nvSpPr>
          <p:spPr>
            <a:xfrm>
              <a:off x="5557900" y="3960673"/>
              <a:ext cx="107616" cy="10761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57900" y="4052792"/>
              <a:ext cx="107616" cy="10761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06268" y="4068289"/>
              <a:ext cx="107616" cy="10761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75233" y="4425332"/>
              <a:ext cx="107616" cy="107616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507087" y="4127978"/>
              <a:ext cx="130650" cy="13065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469684" y="4260233"/>
              <a:ext cx="130650" cy="13065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469684" y="4374435"/>
              <a:ext cx="130650" cy="13065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413784" y="4392489"/>
              <a:ext cx="130650" cy="13065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469683" y="4524744"/>
              <a:ext cx="130650" cy="13065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538623" y="4657359"/>
              <a:ext cx="130650" cy="13065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469412" y="4657358"/>
              <a:ext cx="130650" cy="13065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413784" y="4240467"/>
              <a:ext cx="130650" cy="13065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34663" y="3870335"/>
              <a:ext cx="528966" cy="975185"/>
              <a:chOff x="7413637" y="3330696"/>
              <a:chExt cx="1219069" cy="224744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081" t="42723" r="7420" b="26555"/>
              <a:stretch/>
            </p:blipFill>
            <p:spPr>
              <a:xfrm>
                <a:off x="7413637" y="3330696"/>
                <a:ext cx="1219069" cy="2247440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8039754" y="3540239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7922650" y="3925814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7836448" y="4230614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836448" y="4493807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7707620" y="4535414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836447" y="4840214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7995328" y="5145841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7835823" y="5145840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707620" y="4185061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6856714" y="3869750"/>
              <a:ext cx="528966" cy="975185"/>
              <a:chOff x="8732762" y="3330696"/>
              <a:chExt cx="1219069" cy="2247440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081" t="42723" r="7420" b="26555"/>
              <a:stretch/>
            </p:blipFill>
            <p:spPr>
              <a:xfrm>
                <a:off x="8732762" y="3330696"/>
                <a:ext cx="1219069" cy="2247440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9358879" y="3540239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9358879" y="3752539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9239887" y="3788254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9175376" y="4036269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9358878" y="4081632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9245476" y="4323687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9245476" y="4481732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9398824" y="4611105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5857163" y="3862338"/>
              <a:ext cx="528966" cy="975185"/>
              <a:chOff x="5971660" y="3330696"/>
              <a:chExt cx="1219069" cy="2247440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081" t="42723" r="7420" b="26555"/>
              <a:stretch/>
            </p:blipFill>
            <p:spPr>
              <a:xfrm>
                <a:off x="5971660" y="3330696"/>
                <a:ext cx="1219069" cy="2247440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>
                <a:off x="6597777" y="3540239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597777" y="3752539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478785" y="3788254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484374" y="4323687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484374" y="4481732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637722" y="4611105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6480673" y="3925814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265643" y="4535414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394470" y="4840214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553351" y="5145841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393846" y="5145840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265643" y="4185061"/>
                <a:ext cx="301099" cy="301099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4183352" y="3869750"/>
              <a:ext cx="528966" cy="975185"/>
              <a:chOff x="10068309" y="3252479"/>
              <a:chExt cx="1219069" cy="2247440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081" t="42723" r="7420" b="26555"/>
              <a:stretch/>
            </p:blipFill>
            <p:spPr>
              <a:xfrm>
                <a:off x="10068309" y="3252479"/>
                <a:ext cx="1219069" cy="2247440"/>
              </a:xfrm>
              <a:prstGeom prst="rect">
                <a:avLst/>
              </a:prstGeom>
            </p:spPr>
          </p:pic>
          <p:sp>
            <p:nvSpPr>
              <p:cNvPr id="75" name="Rectangle 74"/>
              <p:cNvSpPr/>
              <p:nvPr/>
            </p:nvSpPr>
            <p:spPr>
              <a:xfrm>
                <a:off x="10694426" y="3462022"/>
                <a:ext cx="248015" cy="248015"/>
              </a:xfrm>
              <a:prstGeom prst="rect">
                <a:avLst/>
              </a:prstGeom>
              <a:solidFill>
                <a:srgbClr val="00B050">
                  <a:alpha val="30000"/>
                </a:srgbClr>
              </a:solidFill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0608388" y="3663024"/>
                <a:ext cx="334053" cy="334053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0580402" y="3830050"/>
                <a:ext cx="334053" cy="334053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488425" y="3997076"/>
                <a:ext cx="334053" cy="334053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404862" y="4326780"/>
                <a:ext cx="334053" cy="334053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0531019" y="4376199"/>
                <a:ext cx="334053" cy="334053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0646687" y="4562720"/>
                <a:ext cx="334053" cy="334053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0651135" y="4955687"/>
                <a:ext cx="334053" cy="334053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0531019" y="4952023"/>
                <a:ext cx="334053" cy="334053"/>
              </a:xfrm>
              <a:prstGeom prst="rect">
                <a:avLst/>
              </a:prstGeom>
              <a:solidFill>
                <a:schemeClr val="accent4">
                  <a:alpha val="30000"/>
                </a:schemeClr>
              </a:soli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316204" y="4018563"/>
              <a:ext cx="636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……</a:t>
              </a:r>
              <a:endParaRPr lang="ko-KR" altLang="en-US" sz="2400" dirty="0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250382" y="1208809"/>
            <a:ext cx="153112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target 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 flipH="1">
            <a:off x="450477" y="3229198"/>
            <a:ext cx="2645908" cy="8740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3468254" y="3222231"/>
            <a:ext cx="349977" cy="88745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6675" y="5276232"/>
            <a:ext cx="25335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detections (input)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02" name="직선 화살표 연결선 201"/>
          <p:cNvCxnSpPr/>
          <p:nvPr/>
        </p:nvCxnSpPr>
        <p:spPr>
          <a:xfrm flipH="1">
            <a:off x="5726431" y="3982633"/>
            <a:ext cx="518866" cy="747131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오른쪽 화살표 204"/>
          <p:cNvSpPr/>
          <p:nvPr/>
        </p:nvSpPr>
        <p:spPr>
          <a:xfrm rot="16200000">
            <a:off x="5466115" y="3736688"/>
            <a:ext cx="554473" cy="554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81619" y="4103243"/>
            <a:ext cx="3549872" cy="1084653"/>
            <a:chOff x="243135" y="3849141"/>
            <a:chExt cx="3549872" cy="1084653"/>
          </a:xfrm>
        </p:grpSpPr>
        <p:sp>
          <p:nvSpPr>
            <p:cNvPr id="4" name="직사각형 3"/>
            <p:cNvSpPr/>
            <p:nvPr/>
          </p:nvSpPr>
          <p:spPr>
            <a:xfrm>
              <a:off x="243135" y="3849141"/>
              <a:ext cx="3549872" cy="10846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059" y="3942630"/>
              <a:ext cx="513948" cy="88735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475" y="3942630"/>
              <a:ext cx="513948" cy="88735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5309" y="3942630"/>
              <a:ext cx="513948" cy="88735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2892" y="3942630"/>
              <a:ext cx="513948" cy="88735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81705" y="3951009"/>
              <a:ext cx="513948" cy="88735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2" name="TextBox 91"/>
            <p:cNvSpPr txBox="1"/>
            <p:nvPr/>
          </p:nvSpPr>
          <p:spPr>
            <a:xfrm>
              <a:off x="2382375" y="4200208"/>
              <a:ext cx="636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……</a:t>
              </a:r>
              <a:endParaRPr lang="ko-KR" altLang="en-US" sz="2400" dirty="0"/>
            </a:p>
          </p:txBody>
        </p:sp>
      </p:grpSp>
      <p:sp>
        <p:nvSpPr>
          <p:cNvPr id="132" name="오른쪽 화살표 131"/>
          <p:cNvSpPr/>
          <p:nvPr/>
        </p:nvSpPr>
        <p:spPr>
          <a:xfrm>
            <a:off x="3731879" y="4388273"/>
            <a:ext cx="554473" cy="554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TextBox 199"/>
          <p:cNvSpPr txBox="1"/>
          <p:nvPr/>
        </p:nvSpPr>
        <p:spPr>
          <a:xfrm>
            <a:off x="5951253" y="3641079"/>
            <a:ext cx="221246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Optimal hypothesis</a:t>
            </a:r>
          </a:p>
        </p:txBody>
      </p:sp>
    </p:spTree>
    <p:extLst>
      <p:ext uri="{BB962C8B-B14F-4D97-AF65-F5344CB8AC3E}">
        <p14:creationId xmlns:p14="http://schemas.microsoft.com/office/powerpoint/2010/main" val="3821825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7472" y="1707613"/>
            <a:ext cx="4447486" cy="2976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53" y="275191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31" y="275191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15" y="275191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99" y="275191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83" y="275191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1" y="3723649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" y="3723649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09" y="3723649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71" y="3723649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33" y="3723649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95" y="3723649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57" y="3723649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67" y="275191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267" y="178017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453" y="178017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" y="178017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31" y="178017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15" y="178017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99" y="178017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83" y="178017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1" y="275191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7" y="2751913"/>
            <a:ext cx="500062" cy="8667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9" name="TextBox 88"/>
          <p:cNvSpPr txBox="1"/>
          <p:nvPr/>
        </p:nvSpPr>
        <p:spPr>
          <a:xfrm>
            <a:off x="4294720" y="3842371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……</a:t>
            </a:r>
            <a:endParaRPr lang="ko-KR" altLang="en-US" sz="2400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4" y="1607232"/>
            <a:ext cx="660393" cy="1144681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ight Arrow 4"/>
          <p:cNvSpPr/>
          <p:nvPr/>
        </p:nvSpPr>
        <p:spPr>
          <a:xfrm>
            <a:off x="870140" y="2082023"/>
            <a:ext cx="261257" cy="295481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656" y="939196"/>
            <a:ext cx="1428571" cy="24761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9" name="Rectangle 108"/>
          <p:cNvSpPr/>
          <p:nvPr/>
        </p:nvSpPr>
        <p:spPr>
          <a:xfrm>
            <a:off x="10893240" y="1427450"/>
            <a:ext cx="363272" cy="363272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ectangle 109"/>
          <p:cNvSpPr/>
          <p:nvPr/>
        </p:nvSpPr>
        <p:spPr>
          <a:xfrm>
            <a:off x="11119352" y="1048340"/>
            <a:ext cx="379110" cy="379110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1" name="Rectangle 110"/>
          <p:cNvSpPr/>
          <p:nvPr/>
        </p:nvSpPr>
        <p:spPr>
          <a:xfrm>
            <a:off x="10804288" y="1728983"/>
            <a:ext cx="363272" cy="363272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2" name="Rectangle 111"/>
          <p:cNvSpPr/>
          <p:nvPr/>
        </p:nvSpPr>
        <p:spPr>
          <a:xfrm>
            <a:off x="10715336" y="2092255"/>
            <a:ext cx="363272" cy="363272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3" name="Rectangle 112"/>
          <p:cNvSpPr/>
          <p:nvPr/>
        </p:nvSpPr>
        <p:spPr>
          <a:xfrm>
            <a:off x="10894484" y="2832573"/>
            <a:ext cx="363272" cy="363272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Rectangle 113"/>
          <p:cNvSpPr/>
          <p:nvPr/>
        </p:nvSpPr>
        <p:spPr>
          <a:xfrm>
            <a:off x="11324987" y="1419531"/>
            <a:ext cx="379110" cy="379110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Rectangle 114"/>
          <p:cNvSpPr/>
          <p:nvPr/>
        </p:nvSpPr>
        <p:spPr>
          <a:xfrm>
            <a:off x="11373195" y="1713145"/>
            <a:ext cx="379110" cy="379110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6" name="Rectangle 115"/>
          <p:cNvSpPr/>
          <p:nvPr/>
        </p:nvSpPr>
        <p:spPr>
          <a:xfrm>
            <a:off x="11466075" y="2612118"/>
            <a:ext cx="379110" cy="379110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8" name="Rectangle 137"/>
          <p:cNvSpPr/>
          <p:nvPr/>
        </p:nvSpPr>
        <p:spPr>
          <a:xfrm>
            <a:off x="8055545" y="6825257"/>
            <a:ext cx="363272" cy="363272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1" name="Rectangle 140"/>
          <p:cNvSpPr/>
          <p:nvPr/>
        </p:nvSpPr>
        <p:spPr>
          <a:xfrm>
            <a:off x="8627136" y="6604802"/>
            <a:ext cx="379110" cy="379110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5051534" y="1707613"/>
            <a:ext cx="4447486" cy="2976465"/>
            <a:chOff x="5051534" y="996412"/>
            <a:chExt cx="4447486" cy="2976465"/>
          </a:xfrm>
        </p:grpSpPr>
        <p:sp>
          <p:nvSpPr>
            <p:cNvPr id="121" name="Rectangle 120"/>
            <p:cNvSpPr/>
            <p:nvPr/>
          </p:nvSpPr>
          <p:spPr>
            <a:xfrm>
              <a:off x="5051534" y="996412"/>
              <a:ext cx="4447486" cy="2976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51" y="1082446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934" y="1082446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17" y="1082446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767" y="1082446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7183" y="1082446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351" y="2560918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3934" y="2560918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17" y="2560918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2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767" y="2560918"/>
              <a:ext cx="760560" cy="131830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3" name="TextBox 132"/>
            <p:cNvSpPr txBox="1"/>
            <p:nvPr/>
          </p:nvSpPr>
          <p:spPr>
            <a:xfrm>
              <a:off x="8740203" y="2862237"/>
              <a:ext cx="639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/>
                <a:t>……</a:t>
              </a:r>
              <a:endParaRPr lang="ko-KR" altLang="en-US" sz="2400" dirty="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967572" y="1636466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9017793" y="1155935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9112802" y="1353071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9113669" y="1494447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9103538" y="1763686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9220819" y="1993164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9116782" y="1993164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8816747" y="1305362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8910661" y="1451009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8752114" y="1454493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8774446" y="1651027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8922850" y="1808508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8806648" y="1875599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8963543" y="2114781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866924" y="2114781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534564" y="2015990"/>
              <a:ext cx="210766" cy="210766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168381" y="1284436"/>
              <a:ext cx="193238" cy="193238"/>
            </a:xfrm>
            <a:prstGeom prst="rect">
              <a:avLst/>
            </a:prstGeom>
            <a:solidFill>
              <a:srgbClr val="CBD56D">
                <a:alpha val="29804"/>
              </a:srgbClr>
            </a:solidFill>
            <a:ln>
              <a:solidFill>
                <a:srgbClr val="CBD5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6086068" y="1478238"/>
              <a:ext cx="193238" cy="193238"/>
            </a:xfrm>
            <a:prstGeom prst="rect">
              <a:avLst/>
            </a:prstGeom>
            <a:solidFill>
              <a:srgbClr val="CBD56D">
                <a:alpha val="29804"/>
              </a:srgbClr>
            </a:solidFill>
            <a:ln>
              <a:solidFill>
                <a:srgbClr val="CBD5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6145744" y="1679664"/>
              <a:ext cx="193238" cy="193238"/>
            </a:xfrm>
            <a:prstGeom prst="rect">
              <a:avLst/>
            </a:prstGeom>
            <a:solidFill>
              <a:srgbClr val="CBD56D">
                <a:alpha val="29804"/>
              </a:srgbClr>
            </a:solidFill>
            <a:ln>
              <a:solidFill>
                <a:srgbClr val="CBD5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6359932" y="1146410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5489461" y="1159328"/>
              <a:ext cx="190019" cy="190019"/>
            </a:xfrm>
            <a:prstGeom prst="rect">
              <a:avLst/>
            </a:prstGeom>
            <a:solidFill>
              <a:srgbClr val="75BDE1">
                <a:alpha val="29804"/>
              </a:srgbClr>
            </a:solidFill>
            <a:ln>
              <a:solidFill>
                <a:srgbClr val="75B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329651" y="1657285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443296" y="1782199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458779" y="1343218"/>
              <a:ext cx="210766" cy="210766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8114564" y="1155935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8209573" y="1353071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8210440" y="1494447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913518" y="1305362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8007432" y="1451009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7848885" y="1454493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7871217" y="1651027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019621" y="1808508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903419" y="1875599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060314" y="2114781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963695" y="2114781"/>
              <a:ext cx="193238" cy="193238"/>
            </a:xfrm>
            <a:prstGeom prst="rect">
              <a:avLst/>
            </a:prstGeom>
            <a:solidFill>
              <a:srgbClr val="E5845D">
                <a:alpha val="29804"/>
              </a:srgbClr>
            </a:solidFill>
            <a:ln>
              <a:solidFill>
                <a:srgbClr val="E5845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6097670" y="2569308"/>
              <a:ext cx="231981" cy="231981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251933" y="2569308"/>
              <a:ext cx="231981" cy="231981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273110" y="2796543"/>
              <a:ext cx="304639" cy="304639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102240" y="2978850"/>
              <a:ext cx="304639" cy="304639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235953" y="3208794"/>
              <a:ext cx="304639" cy="304639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116495" y="3446188"/>
              <a:ext cx="304639" cy="304639"/>
            </a:xfrm>
            <a:prstGeom prst="rect">
              <a:avLst/>
            </a:prstGeom>
            <a:solidFill>
              <a:srgbClr val="D56DA8">
                <a:alpha val="29804"/>
              </a:srgbClr>
            </a:solidFill>
            <a:ln>
              <a:solidFill>
                <a:srgbClr val="D56DA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7047579" y="1284436"/>
              <a:ext cx="193238" cy="193238"/>
            </a:xfrm>
            <a:prstGeom prst="rect">
              <a:avLst/>
            </a:prstGeom>
            <a:solidFill>
              <a:srgbClr val="F6584C">
                <a:alpha val="29804"/>
              </a:srgbClr>
            </a:solidFill>
            <a:ln>
              <a:solidFill>
                <a:srgbClr val="F658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7239130" y="1146410"/>
              <a:ext cx="190019" cy="190019"/>
            </a:xfrm>
            <a:prstGeom prst="rect">
              <a:avLst/>
            </a:prstGeom>
            <a:solidFill>
              <a:srgbClr val="75BDE1">
                <a:alpha val="30000"/>
              </a:srgbClr>
            </a:solidFill>
            <a:ln>
              <a:solidFill>
                <a:srgbClr val="75B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422471" y="3105824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472692" y="2625293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567701" y="2822429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568568" y="2963805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5558437" y="3233044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5675718" y="3462522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571681" y="3462522"/>
              <a:ext cx="190019" cy="190019"/>
            </a:xfrm>
            <a:prstGeom prst="rect">
              <a:avLst/>
            </a:prstGeom>
            <a:solidFill>
              <a:srgbClr val="56FF86">
                <a:alpha val="30000"/>
              </a:srgbClr>
            </a:solidFill>
            <a:ln>
              <a:solidFill>
                <a:srgbClr val="56FF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271646" y="2774720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65560" y="2920367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207013" y="2923851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229345" y="3120385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321823" y="3584139"/>
              <a:ext cx="193238" cy="193238"/>
            </a:xfrm>
            <a:prstGeom prst="rect">
              <a:avLst/>
            </a:prstGeom>
            <a:solidFill>
              <a:srgbClr val="5155F1">
                <a:alpha val="29804"/>
              </a:srgbClr>
            </a:solidFill>
            <a:ln>
              <a:solidFill>
                <a:srgbClr val="5155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7120232" y="2679968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239130" y="2606524"/>
              <a:ext cx="190019" cy="190019"/>
            </a:xfrm>
            <a:prstGeom prst="rect">
              <a:avLst/>
            </a:prstGeom>
            <a:solidFill>
              <a:srgbClr val="75BDE1">
                <a:alpha val="30000"/>
              </a:srgbClr>
            </a:solidFill>
            <a:ln>
              <a:solidFill>
                <a:srgbClr val="75BD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7189731" y="2837677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7015791" y="2931437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7025223" y="3230929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7149079" y="3105528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8133960" y="2616813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8228969" y="2813949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8229836" y="2955325"/>
              <a:ext cx="190019" cy="190019"/>
            </a:xfrm>
            <a:prstGeom prst="rect">
              <a:avLst/>
            </a:prstGeom>
            <a:solidFill>
              <a:srgbClr val="7030A0">
                <a:alpha val="30000"/>
              </a:srgb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7988334" y="2679968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8057833" y="2837677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7883893" y="2931437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7893325" y="3230929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8017181" y="3105528"/>
              <a:ext cx="213907" cy="213907"/>
            </a:xfrm>
            <a:prstGeom prst="rect">
              <a:avLst/>
            </a:prstGeom>
            <a:solidFill>
              <a:srgbClr val="9CBC86">
                <a:alpha val="29804"/>
              </a:srgbClr>
            </a:solidFill>
            <a:ln>
              <a:solidFill>
                <a:srgbClr val="9CBC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378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378200" y="215900"/>
            <a:ext cx="4900518" cy="3035300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t="15418" b="190"/>
          <a:stretch/>
        </p:blipFill>
        <p:spPr>
          <a:xfrm>
            <a:off x="181731" y="504767"/>
            <a:ext cx="3010810" cy="2378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6" name="Rectangle 115"/>
          <p:cNvSpPr/>
          <p:nvPr/>
        </p:nvSpPr>
        <p:spPr>
          <a:xfrm>
            <a:off x="2298005" y="1237906"/>
            <a:ext cx="394396" cy="683549"/>
          </a:xfrm>
          <a:prstGeom prst="rect">
            <a:avLst/>
          </a:prstGeom>
          <a:solidFill>
            <a:srgbClr val="FF0000">
              <a:alpha val="38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178035" y="2494340"/>
            <a:ext cx="301081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andara" panose="020E0502030303020204" pitchFamily="34" charset="0"/>
              </a:rPr>
              <a:t>Part detections (input)</a:t>
            </a:r>
            <a:endParaRPr lang="ko-KR" altLang="en-US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37" name="Straight Arrow Connector 136"/>
          <p:cNvCxnSpPr>
            <a:stCxn id="116" idx="3"/>
            <a:endCxn id="338" idx="1"/>
          </p:cNvCxnSpPr>
          <p:nvPr/>
        </p:nvCxnSpPr>
        <p:spPr>
          <a:xfrm flipV="1">
            <a:off x="2692401" y="926825"/>
            <a:ext cx="836516" cy="65285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t="14937" b="13640"/>
          <a:stretch/>
        </p:blipFill>
        <p:spPr>
          <a:xfrm>
            <a:off x="181729" y="3415482"/>
            <a:ext cx="8086061" cy="433151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9" name="TextBox 138"/>
          <p:cNvSpPr txBox="1"/>
          <p:nvPr/>
        </p:nvSpPr>
        <p:spPr>
          <a:xfrm>
            <a:off x="190734" y="7346890"/>
            <a:ext cx="8084431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andara" panose="020E0502030303020204" pitchFamily="34" charset="0"/>
              </a:rPr>
              <a:t>Optimal association hypothesis (result)</a:t>
            </a:r>
            <a:endParaRPr lang="ko-KR" altLang="en-US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25" name="Rectangle 224"/>
          <p:cNvSpPr/>
          <p:nvPr/>
        </p:nvSpPr>
        <p:spPr>
          <a:xfrm>
            <a:off x="6404955" y="5077515"/>
            <a:ext cx="794595" cy="13355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5" name="Rectangle 324"/>
          <p:cNvSpPr/>
          <p:nvPr/>
        </p:nvSpPr>
        <p:spPr>
          <a:xfrm>
            <a:off x="3712777" y="522395"/>
            <a:ext cx="4464340" cy="865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7" name="Picture 3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50" y="576938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8" name="Picture 3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72" y="576938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0" name="Picture 3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95" y="576938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06" y="576938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62" y="576938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84" y="576938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5" name="Picture 3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228" y="576938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6" name="TextBox 335"/>
          <p:cNvSpPr txBox="1"/>
          <p:nvPr/>
        </p:nvSpPr>
        <p:spPr>
          <a:xfrm>
            <a:off x="7639300" y="671894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……</a:t>
            </a:r>
            <a:endParaRPr lang="ko-KR" altLang="en-US" sz="2000" dirty="0"/>
          </a:p>
        </p:txBody>
      </p:sp>
      <p:sp>
        <p:nvSpPr>
          <p:cNvPr id="337" name="Right Arrow 336"/>
          <p:cNvSpPr/>
          <p:nvPr/>
        </p:nvSpPr>
        <p:spPr>
          <a:xfrm>
            <a:off x="4063309" y="829347"/>
            <a:ext cx="223876" cy="2532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38" name="Picture 3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17" y="436375"/>
            <a:ext cx="565904" cy="98090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9" name="TextBox 338"/>
          <p:cNvSpPr txBox="1"/>
          <p:nvPr/>
        </p:nvSpPr>
        <p:spPr>
          <a:xfrm>
            <a:off x="5862454" y="177500"/>
            <a:ext cx="24162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Candara" panose="020E0502030303020204" pitchFamily="34" charset="0"/>
              </a:rPr>
              <a:t>Part combinations</a:t>
            </a:r>
            <a:endParaRPr lang="ko-KR" altLang="en-US" sz="2000" dirty="0">
              <a:latin typeface="Candara" panose="020E0502030303020204" pitchFamily="34" charset="0"/>
            </a:endParaRPr>
          </a:p>
        </p:txBody>
      </p:sp>
      <p:sp>
        <p:nvSpPr>
          <p:cNvPr id="341" name="Rectangle 340"/>
          <p:cNvSpPr/>
          <p:nvPr/>
        </p:nvSpPr>
        <p:spPr>
          <a:xfrm>
            <a:off x="3424400" y="1916387"/>
            <a:ext cx="4752718" cy="1260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71" y="1986555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4" name="Picture 343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886" y="1986555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6" name="Picture 345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26" y="1986555"/>
            <a:ext cx="648417" cy="1123924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7" name="Picture 346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56" y="1986555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13" y="1986555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0" name="Picture 349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41" y="1986555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1" name="TextBox 350"/>
          <p:cNvSpPr txBox="1"/>
          <p:nvPr/>
        </p:nvSpPr>
        <p:spPr>
          <a:xfrm>
            <a:off x="7649375" y="2276785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……</a:t>
            </a:r>
            <a:endParaRPr lang="ko-KR" altLang="en-US" sz="2000" dirty="0"/>
          </a:p>
        </p:txBody>
      </p:sp>
      <p:sp>
        <p:nvSpPr>
          <p:cNvPr id="352" name="Rectangle 351"/>
          <p:cNvSpPr/>
          <p:nvPr/>
        </p:nvSpPr>
        <p:spPr>
          <a:xfrm>
            <a:off x="6547128" y="2455717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3" name="Rectangle 352"/>
          <p:cNvSpPr/>
          <p:nvPr/>
        </p:nvSpPr>
        <p:spPr>
          <a:xfrm>
            <a:off x="6589944" y="2046040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4" name="Rectangle 353"/>
          <p:cNvSpPr/>
          <p:nvPr/>
        </p:nvSpPr>
        <p:spPr>
          <a:xfrm>
            <a:off x="6670944" y="2214108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5" name="Rectangle 354"/>
          <p:cNvSpPr/>
          <p:nvPr/>
        </p:nvSpPr>
        <p:spPr>
          <a:xfrm>
            <a:off x="6671683" y="2334639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6" name="Rectangle 355"/>
          <p:cNvSpPr/>
          <p:nvPr/>
        </p:nvSpPr>
        <p:spPr>
          <a:xfrm>
            <a:off x="6663046" y="2564179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7" name="Rectangle 356"/>
          <p:cNvSpPr/>
          <p:nvPr/>
        </p:nvSpPr>
        <p:spPr>
          <a:xfrm>
            <a:off x="6763034" y="2759821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8" name="Rectangle 357"/>
          <p:cNvSpPr/>
          <p:nvPr/>
        </p:nvSpPr>
        <p:spPr>
          <a:xfrm>
            <a:off x="6674337" y="2759821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9" name="Rectangle 358"/>
          <p:cNvSpPr/>
          <p:nvPr/>
        </p:nvSpPr>
        <p:spPr>
          <a:xfrm>
            <a:off x="6418542" y="2173433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0" name="Rectangle 359"/>
          <p:cNvSpPr/>
          <p:nvPr/>
        </p:nvSpPr>
        <p:spPr>
          <a:xfrm>
            <a:off x="6498608" y="2297605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1" name="Rectangle 360"/>
          <p:cNvSpPr/>
          <p:nvPr/>
        </p:nvSpPr>
        <p:spPr>
          <a:xfrm>
            <a:off x="6363439" y="2300575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2" name="Rectangle 361"/>
          <p:cNvSpPr/>
          <p:nvPr/>
        </p:nvSpPr>
        <p:spPr>
          <a:xfrm>
            <a:off x="6382478" y="2468130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3" name="Rectangle 362"/>
          <p:cNvSpPr/>
          <p:nvPr/>
        </p:nvSpPr>
        <p:spPr>
          <a:xfrm>
            <a:off x="6509000" y="2602391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4" name="Rectangle 363"/>
          <p:cNvSpPr/>
          <p:nvPr/>
        </p:nvSpPr>
        <p:spPr>
          <a:xfrm>
            <a:off x="6409932" y="2659590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5" name="Rectangle 364"/>
          <p:cNvSpPr/>
          <p:nvPr/>
        </p:nvSpPr>
        <p:spPr>
          <a:xfrm>
            <a:off x="6543693" y="2863505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6" name="Rectangle 365"/>
          <p:cNvSpPr/>
          <p:nvPr/>
        </p:nvSpPr>
        <p:spPr>
          <a:xfrm>
            <a:off x="6461320" y="2863505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2" name="Rectangle 371"/>
          <p:cNvSpPr/>
          <p:nvPr/>
        </p:nvSpPr>
        <p:spPr>
          <a:xfrm>
            <a:off x="3797757" y="2055282"/>
            <a:ext cx="162001" cy="162001"/>
          </a:xfrm>
          <a:prstGeom prst="rect">
            <a:avLst/>
          </a:prstGeom>
          <a:solidFill>
            <a:srgbClr val="75BDE1">
              <a:alpha val="29804"/>
            </a:srgbClr>
          </a:solidFill>
          <a:ln>
            <a:solidFill>
              <a:srgbClr val="75B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7" name="Rectangle 386"/>
          <p:cNvSpPr/>
          <p:nvPr/>
        </p:nvSpPr>
        <p:spPr>
          <a:xfrm>
            <a:off x="7098998" y="1994990"/>
            <a:ext cx="197776" cy="197776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8" name="Rectangle 387"/>
          <p:cNvSpPr/>
          <p:nvPr/>
        </p:nvSpPr>
        <p:spPr>
          <a:xfrm>
            <a:off x="7230515" y="1994990"/>
            <a:ext cx="197776" cy="197776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9" name="Rectangle 388"/>
          <p:cNvSpPr/>
          <p:nvPr/>
        </p:nvSpPr>
        <p:spPr>
          <a:xfrm>
            <a:off x="7248570" y="2188721"/>
            <a:ext cx="259721" cy="259721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0" name="Rectangle 389"/>
          <p:cNvSpPr/>
          <p:nvPr/>
        </p:nvSpPr>
        <p:spPr>
          <a:xfrm>
            <a:off x="7102895" y="2344147"/>
            <a:ext cx="259721" cy="259721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1" name="Rectangle 390"/>
          <p:cNvSpPr/>
          <p:nvPr/>
        </p:nvSpPr>
        <p:spPr>
          <a:xfrm>
            <a:off x="7216892" y="2540186"/>
            <a:ext cx="259721" cy="259721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2" name="Rectangle 391"/>
          <p:cNvSpPr/>
          <p:nvPr/>
        </p:nvSpPr>
        <p:spPr>
          <a:xfrm>
            <a:off x="7115048" y="2742577"/>
            <a:ext cx="259721" cy="259721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3" name="Rectangle 392"/>
          <p:cNvSpPr/>
          <p:nvPr/>
        </p:nvSpPr>
        <p:spPr>
          <a:xfrm>
            <a:off x="4332597" y="2161942"/>
            <a:ext cx="164745" cy="164746"/>
          </a:xfrm>
          <a:prstGeom prst="rect">
            <a:avLst/>
          </a:prstGeom>
          <a:solidFill>
            <a:srgbClr val="F6584C">
              <a:alpha val="29804"/>
            </a:srgbClr>
          </a:solidFill>
          <a:ln>
            <a:solidFill>
              <a:srgbClr val="F65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4" name="Rectangle 393"/>
          <p:cNvSpPr/>
          <p:nvPr/>
        </p:nvSpPr>
        <p:spPr>
          <a:xfrm>
            <a:off x="4495904" y="2044269"/>
            <a:ext cx="162001" cy="162001"/>
          </a:xfrm>
          <a:prstGeom prst="rect">
            <a:avLst/>
          </a:prstGeom>
          <a:solidFill>
            <a:srgbClr val="75BDE1">
              <a:alpha val="30000"/>
            </a:srgbClr>
          </a:solidFill>
          <a:ln>
            <a:solidFill>
              <a:srgbClr val="75B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7" name="Rectangle 406"/>
          <p:cNvSpPr/>
          <p:nvPr/>
        </p:nvSpPr>
        <p:spPr>
          <a:xfrm>
            <a:off x="5090819" y="2099116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8" name="Rectangle 407"/>
          <p:cNvSpPr/>
          <p:nvPr/>
        </p:nvSpPr>
        <p:spPr>
          <a:xfrm>
            <a:off x="5192186" y="2036502"/>
            <a:ext cx="162001" cy="162001"/>
          </a:xfrm>
          <a:prstGeom prst="rect">
            <a:avLst/>
          </a:prstGeom>
          <a:solidFill>
            <a:srgbClr val="75BDE1">
              <a:alpha val="30000"/>
            </a:srgbClr>
          </a:solidFill>
          <a:ln>
            <a:solidFill>
              <a:srgbClr val="75B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9" name="Rectangle 408"/>
          <p:cNvSpPr/>
          <p:nvPr/>
        </p:nvSpPr>
        <p:spPr>
          <a:xfrm>
            <a:off x="5150071" y="2233572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0" name="Rectangle 409"/>
          <p:cNvSpPr/>
          <p:nvPr/>
        </p:nvSpPr>
        <p:spPr>
          <a:xfrm>
            <a:off x="5001778" y="2313507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1" name="Rectangle 410"/>
          <p:cNvSpPr/>
          <p:nvPr/>
        </p:nvSpPr>
        <p:spPr>
          <a:xfrm>
            <a:off x="5009819" y="2568840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2" name="Rectangle 411"/>
          <p:cNvSpPr/>
          <p:nvPr/>
        </p:nvSpPr>
        <p:spPr>
          <a:xfrm>
            <a:off x="5115413" y="2461929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3" name="Rectangle 412"/>
          <p:cNvSpPr/>
          <p:nvPr/>
        </p:nvSpPr>
        <p:spPr>
          <a:xfrm>
            <a:off x="5914264" y="2043740"/>
            <a:ext cx="162001" cy="16200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4" name="Rectangle 413"/>
          <p:cNvSpPr/>
          <p:nvPr/>
        </p:nvSpPr>
        <p:spPr>
          <a:xfrm>
            <a:off x="5995264" y="2211808"/>
            <a:ext cx="162001" cy="16200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5" name="Rectangle 414"/>
          <p:cNvSpPr/>
          <p:nvPr/>
        </p:nvSpPr>
        <p:spPr>
          <a:xfrm>
            <a:off x="5996003" y="2332339"/>
            <a:ext cx="162001" cy="16200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6" name="Rectangle 415"/>
          <p:cNvSpPr/>
          <p:nvPr/>
        </p:nvSpPr>
        <p:spPr>
          <a:xfrm>
            <a:off x="5790110" y="2097582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7" name="Rectangle 416"/>
          <p:cNvSpPr/>
          <p:nvPr/>
        </p:nvSpPr>
        <p:spPr>
          <a:xfrm>
            <a:off x="5849362" y="2232038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8" name="Rectangle 417"/>
          <p:cNvSpPr/>
          <p:nvPr/>
        </p:nvSpPr>
        <p:spPr>
          <a:xfrm>
            <a:off x="5701069" y="2311973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9" name="Rectangle 418"/>
          <p:cNvSpPr/>
          <p:nvPr/>
        </p:nvSpPr>
        <p:spPr>
          <a:xfrm>
            <a:off x="5709110" y="2567306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0" name="Rectangle 419"/>
          <p:cNvSpPr/>
          <p:nvPr/>
        </p:nvSpPr>
        <p:spPr>
          <a:xfrm>
            <a:off x="5814704" y="2460395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1" name="TextBox 420"/>
          <p:cNvSpPr txBox="1"/>
          <p:nvPr/>
        </p:nvSpPr>
        <p:spPr>
          <a:xfrm>
            <a:off x="5198277" y="1512040"/>
            <a:ext cx="310559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Candara" panose="020E0502030303020204" pitchFamily="34" charset="0"/>
              </a:rPr>
              <a:t>Association hypotheses</a:t>
            </a:r>
            <a:endParaRPr lang="ko-KR" altLang="en-US" sz="2000" dirty="0">
              <a:latin typeface="Candara" panose="020E0502030303020204" pitchFamily="34" charset="0"/>
            </a:endParaRPr>
          </a:p>
        </p:txBody>
      </p:sp>
      <p:sp>
        <p:nvSpPr>
          <p:cNvPr id="228" name="Right Arrow 227"/>
          <p:cNvSpPr/>
          <p:nvPr/>
        </p:nvSpPr>
        <p:spPr>
          <a:xfrm rot="5400000">
            <a:off x="4841852" y="1295044"/>
            <a:ext cx="583941" cy="767729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29" name="Straight Arrow Connector 228"/>
          <p:cNvCxnSpPr>
            <a:stCxn id="346" idx="2"/>
            <a:endCxn id="225" idx="0"/>
          </p:cNvCxnSpPr>
          <p:nvPr/>
        </p:nvCxnSpPr>
        <p:spPr>
          <a:xfrm>
            <a:off x="6619835" y="3110479"/>
            <a:ext cx="182418" cy="1967036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" name="Right Arrow 421"/>
          <p:cNvSpPr/>
          <p:nvPr/>
        </p:nvSpPr>
        <p:spPr>
          <a:xfrm rot="5400000">
            <a:off x="4924976" y="3001393"/>
            <a:ext cx="417693" cy="767729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3" name="Right Arrow 422"/>
          <p:cNvSpPr/>
          <p:nvPr/>
        </p:nvSpPr>
        <p:spPr>
          <a:xfrm>
            <a:off x="3035781" y="1231048"/>
            <a:ext cx="445037" cy="767729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4" name="Rectangle 423"/>
          <p:cNvSpPr/>
          <p:nvPr/>
        </p:nvSpPr>
        <p:spPr>
          <a:xfrm>
            <a:off x="6075102" y="3204916"/>
            <a:ext cx="1089463" cy="35435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latin typeface="Candara" panose="020E0502030303020204" pitchFamily="34" charset="0"/>
              </a:rPr>
              <a:t>Optimal</a:t>
            </a:r>
          </a:p>
        </p:txBody>
      </p:sp>
    </p:spTree>
    <p:extLst>
      <p:ext uri="{BB962C8B-B14F-4D97-AF65-F5344CB8AC3E}">
        <p14:creationId xmlns:p14="http://schemas.microsoft.com/office/powerpoint/2010/main" val="86499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78035" y="3088628"/>
            <a:ext cx="4900518" cy="3035300"/>
          </a:xfrm>
          <a:prstGeom prst="rect">
            <a:avLst/>
          </a:prstGeom>
          <a:noFill/>
          <a:ln w="2857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9" t="15418" b="190"/>
          <a:stretch/>
        </p:blipFill>
        <p:spPr>
          <a:xfrm>
            <a:off x="181731" y="504767"/>
            <a:ext cx="3010810" cy="23787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6" name="Rectangle 115"/>
          <p:cNvSpPr/>
          <p:nvPr/>
        </p:nvSpPr>
        <p:spPr>
          <a:xfrm>
            <a:off x="2298005" y="1237906"/>
            <a:ext cx="394396" cy="683549"/>
          </a:xfrm>
          <a:prstGeom prst="rect">
            <a:avLst/>
          </a:prstGeom>
          <a:solidFill>
            <a:srgbClr val="FF0000">
              <a:alpha val="38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178035" y="2494340"/>
            <a:ext cx="301081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Candara" panose="020E0502030303020204" pitchFamily="34" charset="0"/>
              </a:rPr>
              <a:t>Part detections (input)</a:t>
            </a:r>
            <a:endParaRPr lang="ko-KR" altLang="en-US" sz="20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37" name="Straight Arrow Connector 136"/>
          <p:cNvCxnSpPr>
            <a:stCxn id="116" idx="3"/>
            <a:endCxn id="338" idx="1"/>
          </p:cNvCxnSpPr>
          <p:nvPr/>
        </p:nvCxnSpPr>
        <p:spPr>
          <a:xfrm flipH="1">
            <a:off x="328752" y="1579681"/>
            <a:ext cx="2363649" cy="221987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512612" y="3395123"/>
            <a:ext cx="4464340" cy="8652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27" name="Picture 3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485" y="3449666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8" name="Picture 3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07" y="3449666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0" name="Picture 3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30" y="3449666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1" name="Picture 3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641" y="3449666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2" name="Picture 3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97" y="3449666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3" name="Picture 3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19" y="3449666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5" name="Picture 3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63" y="3449666"/>
            <a:ext cx="428513" cy="7427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6" name="TextBox 335"/>
          <p:cNvSpPr txBox="1"/>
          <p:nvPr/>
        </p:nvSpPr>
        <p:spPr>
          <a:xfrm>
            <a:off x="4439135" y="3544622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……</a:t>
            </a:r>
            <a:endParaRPr lang="ko-KR" altLang="en-US" sz="2000" dirty="0"/>
          </a:p>
        </p:txBody>
      </p:sp>
      <p:sp>
        <p:nvSpPr>
          <p:cNvPr id="337" name="Right Arrow 336"/>
          <p:cNvSpPr/>
          <p:nvPr/>
        </p:nvSpPr>
        <p:spPr>
          <a:xfrm>
            <a:off x="863144" y="3702075"/>
            <a:ext cx="223876" cy="2532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38" name="Picture 3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2" y="3309103"/>
            <a:ext cx="565904" cy="980900"/>
          </a:xfrm>
          <a:prstGeom prst="rect">
            <a:avLst/>
          </a:prstGeom>
          <a:ln w="190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9" name="TextBox 338"/>
          <p:cNvSpPr txBox="1"/>
          <p:nvPr/>
        </p:nvSpPr>
        <p:spPr>
          <a:xfrm>
            <a:off x="2662289" y="3050228"/>
            <a:ext cx="24162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>
                <a:latin typeface="Candara" panose="020E0502030303020204" pitchFamily="34" charset="0"/>
              </a:rPr>
              <a:t>Part </a:t>
            </a:r>
            <a:r>
              <a:rPr lang="en-US" altLang="ko-KR" sz="2000" dirty="0" smtClean="0">
                <a:latin typeface="Candara" panose="020E0502030303020204" pitchFamily="34" charset="0"/>
              </a:rPr>
              <a:t>combinations</a:t>
            </a:r>
            <a:endParaRPr lang="ko-KR" altLang="en-US" sz="2000" dirty="0">
              <a:latin typeface="Candara" panose="020E0502030303020204" pitchFamily="34" charset="0"/>
            </a:endParaRPr>
          </a:p>
        </p:txBody>
      </p:sp>
      <p:sp>
        <p:nvSpPr>
          <p:cNvPr id="341" name="Rectangle 340"/>
          <p:cNvSpPr/>
          <p:nvPr/>
        </p:nvSpPr>
        <p:spPr>
          <a:xfrm>
            <a:off x="224235" y="4789115"/>
            <a:ext cx="4752718" cy="12600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2" name="Picture 341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06" y="4859283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4" name="Picture 343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21" y="4859283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6" name="Picture 345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61" y="4859283"/>
            <a:ext cx="648417" cy="1123924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7" name="Picture 346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91" y="4859283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8" name="Picture 347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48" y="4859283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0" name="Picture 349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76" y="4859283"/>
            <a:ext cx="648417" cy="11239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51" name="TextBox 350"/>
          <p:cNvSpPr txBox="1"/>
          <p:nvPr/>
        </p:nvSpPr>
        <p:spPr>
          <a:xfrm>
            <a:off x="4449210" y="5149513"/>
            <a:ext cx="562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……</a:t>
            </a:r>
            <a:endParaRPr lang="ko-KR" altLang="en-US" sz="2000" dirty="0"/>
          </a:p>
        </p:txBody>
      </p:sp>
      <p:sp>
        <p:nvSpPr>
          <p:cNvPr id="352" name="Rectangle 351"/>
          <p:cNvSpPr/>
          <p:nvPr/>
        </p:nvSpPr>
        <p:spPr>
          <a:xfrm>
            <a:off x="3346963" y="5328445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3" name="Rectangle 352"/>
          <p:cNvSpPr/>
          <p:nvPr/>
        </p:nvSpPr>
        <p:spPr>
          <a:xfrm>
            <a:off x="3389779" y="4918768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4" name="Rectangle 353"/>
          <p:cNvSpPr/>
          <p:nvPr/>
        </p:nvSpPr>
        <p:spPr>
          <a:xfrm>
            <a:off x="3470779" y="5086836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5" name="Rectangle 354"/>
          <p:cNvSpPr/>
          <p:nvPr/>
        </p:nvSpPr>
        <p:spPr>
          <a:xfrm>
            <a:off x="3471518" y="5207367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6" name="Rectangle 355"/>
          <p:cNvSpPr/>
          <p:nvPr/>
        </p:nvSpPr>
        <p:spPr>
          <a:xfrm>
            <a:off x="3462881" y="5436907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7" name="Rectangle 356"/>
          <p:cNvSpPr/>
          <p:nvPr/>
        </p:nvSpPr>
        <p:spPr>
          <a:xfrm>
            <a:off x="3562869" y="5632549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8" name="Rectangle 357"/>
          <p:cNvSpPr/>
          <p:nvPr/>
        </p:nvSpPr>
        <p:spPr>
          <a:xfrm>
            <a:off x="3474172" y="5632549"/>
            <a:ext cx="162001" cy="162001"/>
          </a:xfrm>
          <a:prstGeom prst="rect">
            <a:avLst/>
          </a:prstGeom>
          <a:solidFill>
            <a:srgbClr val="56FF86">
              <a:alpha val="30000"/>
            </a:srgbClr>
          </a:solidFill>
          <a:ln>
            <a:solidFill>
              <a:srgbClr val="56FF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9" name="Rectangle 358"/>
          <p:cNvSpPr/>
          <p:nvPr/>
        </p:nvSpPr>
        <p:spPr>
          <a:xfrm>
            <a:off x="3218377" y="5046161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0" name="Rectangle 359"/>
          <p:cNvSpPr/>
          <p:nvPr/>
        </p:nvSpPr>
        <p:spPr>
          <a:xfrm>
            <a:off x="3298443" y="5170333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1" name="Rectangle 360"/>
          <p:cNvSpPr/>
          <p:nvPr/>
        </p:nvSpPr>
        <p:spPr>
          <a:xfrm>
            <a:off x="3163274" y="5173303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2" name="Rectangle 361"/>
          <p:cNvSpPr/>
          <p:nvPr/>
        </p:nvSpPr>
        <p:spPr>
          <a:xfrm>
            <a:off x="3182313" y="5340858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3" name="Rectangle 362"/>
          <p:cNvSpPr/>
          <p:nvPr/>
        </p:nvSpPr>
        <p:spPr>
          <a:xfrm>
            <a:off x="3308835" y="5475119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4" name="Rectangle 363"/>
          <p:cNvSpPr/>
          <p:nvPr/>
        </p:nvSpPr>
        <p:spPr>
          <a:xfrm>
            <a:off x="3209767" y="5532318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5" name="Rectangle 364"/>
          <p:cNvSpPr/>
          <p:nvPr/>
        </p:nvSpPr>
        <p:spPr>
          <a:xfrm>
            <a:off x="3343528" y="5736233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66" name="Rectangle 365"/>
          <p:cNvSpPr/>
          <p:nvPr/>
        </p:nvSpPr>
        <p:spPr>
          <a:xfrm>
            <a:off x="3261155" y="5736233"/>
            <a:ext cx="164745" cy="164746"/>
          </a:xfrm>
          <a:prstGeom prst="rect">
            <a:avLst/>
          </a:prstGeom>
          <a:solidFill>
            <a:srgbClr val="E5845D">
              <a:alpha val="29804"/>
            </a:srgbClr>
          </a:solidFill>
          <a:ln>
            <a:solidFill>
              <a:srgbClr val="E584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2" name="Rectangle 371"/>
          <p:cNvSpPr/>
          <p:nvPr/>
        </p:nvSpPr>
        <p:spPr>
          <a:xfrm>
            <a:off x="597592" y="4928010"/>
            <a:ext cx="162001" cy="162001"/>
          </a:xfrm>
          <a:prstGeom prst="rect">
            <a:avLst/>
          </a:prstGeom>
          <a:solidFill>
            <a:srgbClr val="75BDE1">
              <a:alpha val="29804"/>
            </a:srgbClr>
          </a:solidFill>
          <a:ln>
            <a:solidFill>
              <a:srgbClr val="75B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7" name="Rectangle 386"/>
          <p:cNvSpPr/>
          <p:nvPr/>
        </p:nvSpPr>
        <p:spPr>
          <a:xfrm>
            <a:off x="3898833" y="4867718"/>
            <a:ext cx="197776" cy="197776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8" name="Rectangle 387"/>
          <p:cNvSpPr/>
          <p:nvPr/>
        </p:nvSpPr>
        <p:spPr>
          <a:xfrm>
            <a:off x="4030350" y="4867718"/>
            <a:ext cx="197776" cy="197776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9" name="Rectangle 388"/>
          <p:cNvSpPr/>
          <p:nvPr/>
        </p:nvSpPr>
        <p:spPr>
          <a:xfrm>
            <a:off x="4048405" y="5061449"/>
            <a:ext cx="259721" cy="259721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0" name="Rectangle 389"/>
          <p:cNvSpPr/>
          <p:nvPr/>
        </p:nvSpPr>
        <p:spPr>
          <a:xfrm>
            <a:off x="3902730" y="5216875"/>
            <a:ext cx="259721" cy="259721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1" name="Rectangle 390"/>
          <p:cNvSpPr/>
          <p:nvPr/>
        </p:nvSpPr>
        <p:spPr>
          <a:xfrm>
            <a:off x="4016727" y="5412914"/>
            <a:ext cx="259721" cy="259721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2" name="Rectangle 391"/>
          <p:cNvSpPr/>
          <p:nvPr/>
        </p:nvSpPr>
        <p:spPr>
          <a:xfrm>
            <a:off x="3914883" y="5615305"/>
            <a:ext cx="259721" cy="259721"/>
          </a:xfrm>
          <a:prstGeom prst="rect">
            <a:avLst/>
          </a:prstGeom>
          <a:solidFill>
            <a:srgbClr val="D56DA8">
              <a:alpha val="29804"/>
            </a:srgbClr>
          </a:solidFill>
          <a:ln>
            <a:solidFill>
              <a:srgbClr val="D56D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3" name="Rectangle 392"/>
          <p:cNvSpPr/>
          <p:nvPr/>
        </p:nvSpPr>
        <p:spPr>
          <a:xfrm>
            <a:off x="1132432" y="5034670"/>
            <a:ext cx="164745" cy="164746"/>
          </a:xfrm>
          <a:prstGeom prst="rect">
            <a:avLst/>
          </a:prstGeom>
          <a:solidFill>
            <a:srgbClr val="F6584C">
              <a:alpha val="29804"/>
            </a:srgbClr>
          </a:solidFill>
          <a:ln>
            <a:solidFill>
              <a:srgbClr val="F658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4" name="Rectangle 393"/>
          <p:cNvSpPr/>
          <p:nvPr/>
        </p:nvSpPr>
        <p:spPr>
          <a:xfrm>
            <a:off x="1295739" y="4916997"/>
            <a:ext cx="162001" cy="162001"/>
          </a:xfrm>
          <a:prstGeom prst="rect">
            <a:avLst/>
          </a:prstGeom>
          <a:solidFill>
            <a:srgbClr val="75BDE1">
              <a:alpha val="30000"/>
            </a:srgbClr>
          </a:solidFill>
          <a:ln>
            <a:solidFill>
              <a:srgbClr val="75B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7" name="Rectangle 406"/>
          <p:cNvSpPr/>
          <p:nvPr/>
        </p:nvSpPr>
        <p:spPr>
          <a:xfrm>
            <a:off x="1890654" y="4971844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8" name="Rectangle 407"/>
          <p:cNvSpPr/>
          <p:nvPr/>
        </p:nvSpPr>
        <p:spPr>
          <a:xfrm>
            <a:off x="1992021" y="4909230"/>
            <a:ext cx="162001" cy="162001"/>
          </a:xfrm>
          <a:prstGeom prst="rect">
            <a:avLst/>
          </a:prstGeom>
          <a:solidFill>
            <a:srgbClr val="75BDE1">
              <a:alpha val="30000"/>
            </a:srgbClr>
          </a:solidFill>
          <a:ln>
            <a:solidFill>
              <a:srgbClr val="75BD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9" name="Rectangle 408"/>
          <p:cNvSpPr/>
          <p:nvPr/>
        </p:nvSpPr>
        <p:spPr>
          <a:xfrm>
            <a:off x="1949906" y="5106300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0" name="Rectangle 409"/>
          <p:cNvSpPr/>
          <p:nvPr/>
        </p:nvSpPr>
        <p:spPr>
          <a:xfrm>
            <a:off x="1801613" y="5186235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1" name="Rectangle 410"/>
          <p:cNvSpPr/>
          <p:nvPr/>
        </p:nvSpPr>
        <p:spPr>
          <a:xfrm>
            <a:off x="1809654" y="5441568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2" name="Rectangle 411"/>
          <p:cNvSpPr/>
          <p:nvPr/>
        </p:nvSpPr>
        <p:spPr>
          <a:xfrm>
            <a:off x="1915248" y="5334657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3" name="Rectangle 412"/>
          <p:cNvSpPr/>
          <p:nvPr/>
        </p:nvSpPr>
        <p:spPr>
          <a:xfrm>
            <a:off x="2714099" y="4916468"/>
            <a:ext cx="162001" cy="16200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4" name="Rectangle 413"/>
          <p:cNvSpPr/>
          <p:nvPr/>
        </p:nvSpPr>
        <p:spPr>
          <a:xfrm>
            <a:off x="2795099" y="5084536"/>
            <a:ext cx="162001" cy="16200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5" name="Rectangle 414"/>
          <p:cNvSpPr/>
          <p:nvPr/>
        </p:nvSpPr>
        <p:spPr>
          <a:xfrm>
            <a:off x="2795838" y="5205067"/>
            <a:ext cx="162001" cy="16200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6" name="Rectangle 415"/>
          <p:cNvSpPr/>
          <p:nvPr/>
        </p:nvSpPr>
        <p:spPr>
          <a:xfrm>
            <a:off x="2589945" y="4970310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7" name="Rectangle 416"/>
          <p:cNvSpPr/>
          <p:nvPr/>
        </p:nvSpPr>
        <p:spPr>
          <a:xfrm>
            <a:off x="2649197" y="5104766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8" name="Rectangle 417"/>
          <p:cNvSpPr/>
          <p:nvPr/>
        </p:nvSpPr>
        <p:spPr>
          <a:xfrm>
            <a:off x="2500904" y="5184701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19" name="Rectangle 418"/>
          <p:cNvSpPr/>
          <p:nvPr/>
        </p:nvSpPr>
        <p:spPr>
          <a:xfrm>
            <a:off x="2508945" y="5440034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0" name="Rectangle 419"/>
          <p:cNvSpPr/>
          <p:nvPr/>
        </p:nvSpPr>
        <p:spPr>
          <a:xfrm>
            <a:off x="2614539" y="5333123"/>
            <a:ext cx="182367" cy="182367"/>
          </a:xfrm>
          <a:prstGeom prst="rect">
            <a:avLst/>
          </a:prstGeom>
          <a:solidFill>
            <a:srgbClr val="9CBC86">
              <a:alpha val="29804"/>
            </a:srgbClr>
          </a:solidFill>
          <a:ln>
            <a:solidFill>
              <a:srgbClr val="9CBC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1" name="TextBox 420"/>
          <p:cNvSpPr txBox="1"/>
          <p:nvPr/>
        </p:nvSpPr>
        <p:spPr>
          <a:xfrm>
            <a:off x="1977262" y="4414752"/>
            <a:ext cx="310559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latin typeface="Candara" panose="020E0502030303020204" pitchFamily="34" charset="0"/>
              </a:rPr>
              <a:t>Assignment </a:t>
            </a:r>
            <a:r>
              <a:rPr lang="en-US" altLang="ko-KR" sz="2000" dirty="0">
                <a:latin typeface="Candara" panose="020E0502030303020204" pitchFamily="34" charset="0"/>
              </a:rPr>
              <a:t>hypotheses</a:t>
            </a:r>
            <a:endParaRPr lang="ko-KR" altLang="en-US" sz="2000" dirty="0">
              <a:latin typeface="Candara" panose="020E0502030303020204" pitchFamily="34" charset="0"/>
            </a:endParaRPr>
          </a:p>
        </p:txBody>
      </p:sp>
      <p:sp>
        <p:nvSpPr>
          <p:cNvPr id="228" name="Right Arrow 227"/>
          <p:cNvSpPr/>
          <p:nvPr/>
        </p:nvSpPr>
        <p:spPr>
          <a:xfrm rot="5400000">
            <a:off x="1641687" y="4167772"/>
            <a:ext cx="583941" cy="767729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2" name="Right Arrow 421"/>
          <p:cNvSpPr/>
          <p:nvPr/>
        </p:nvSpPr>
        <p:spPr>
          <a:xfrm rot="5400000">
            <a:off x="2276216" y="6538150"/>
            <a:ext cx="417693" cy="767729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3" name="Right Arrow 422"/>
          <p:cNvSpPr/>
          <p:nvPr/>
        </p:nvSpPr>
        <p:spPr>
          <a:xfrm>
            <a:off x="6368916" y="6733361"/>
            <a:ext cx="445037" cy="767729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762269" y="1247622"/>
            <a:ext cx="6350959" cy="4636521"/>
            <a:chOff x="7059561" y="878969"/>
            <a:chExt cx="6350959" cy="46365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12"/>
            <a:srcRect l="21549" t="14937" b="13640"/>
            <a:stretch/>
          </p:blipFill>
          <p:spPr>
            <a:xfrm>
              <a:off x="7059561" y="1183972"/>
              <a:ext cx="6343584" cy="433151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9" name="TextBox 138"/>
            <p:cNvSpPr txBox="1"/>
            <p:nvPr/>
          </p:nvSpPr>
          <p:spPr>
            <a:xfrm>
              <a:off x="7059561" y="5115380"/>
              <a:ext cx="6350959" cy="40011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Candara" panose="020E0502030303020204" pitchFamily="34" charset="0"/>
                </a:rPr>
                <a:t>Optimal association hypothesis (result)</a:t>
              </a:r>
              <a:endParaRPr lang="ko-KR" altLang="en-US" sz="20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11540310" y="2846005"/>
              <a:ext cx="794595" cy="133559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cxnSp>
          <p:nvCxnSpPr>
            <p:cNvPr id="229" name="Straight Arrow Connector 228"/>
            <p:cNvCxnSpPr>
              <a:endCxn id="225" idx="0"/>
            </p:cNvCxnSpPr>
            <p:nvPr/>
          </p:nvCxnSpPr>
          <p:spPr>
            <a:xfrm>
              <a:off x="11755190" y="878969"/>
              <a:ext cx="182418" cy="196703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oli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4" name="Rectangle 423"/>
            <p:cNvSpPr/>
            <p:nvPr/>
          </p:nvSpPr>
          <p:spPr>
            <a:xfrm>
              <a:off x="11210457" y="973406"/>
              <a:ext cx="1089463" cy="354353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>
                  <a:latin typeface="Candara" panose="020E0502030303020204" pitchFamily="34" charset="0"/>
                </a:rPr>
                <a:t>Optimal</a:t>
              </a:r>
            </a:p>
          </p:txBody>
        </p:sp>
      </p:grpSp>
      <p:sp>
        <p:nvSpPr>
          <p:cNvPr id="74" name="Rectangle 423"/>
          <p:cNvSpPr/>
          <p:nvPr/>
        </p:nvSpPr>
        <p:spPr>
          <a:xfrm>
            <a:off x="10148120" y="-47965"/>
            <a:ext cx="2889455" cy="751372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Candara" panose="020E0502030303020204" pitchFamily="34" charset="0"/>
              </a:rPr>
              <a:t>ECCV_TEASURE</a:t>
            </a:r>
            <a:endParaRPr lang="en-US" altLang="ko-KR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81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9" t="32575" r="49478" b="41738"/>
          <a:stretch/>
        </p:blipFill>
        <p:spPr>
          <a:xfrm>
            <a:off x="682939" y="737158"/>
            <a:ext cx="1617786" cy="3758084"/>
          </a:xfrm>
          <a:prstGeom prst="rect">
            <a:avLst/>
          </a:prstGeom>
        </p:spPr>
      </p:pic>
      <p:pic>
        <p:nvPicPr>
          <p:cNvPr id="115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8"/>
          <a:stretch/>
        </p:blipFill>
        <p:spPr>
          <a:xfrm>
            <a:off x="3348130" y="2039739"/>
            <a:ext cx="8979636" cy="56792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/>
          <p:cNvSpPr/>
          <p:nvPr/>
        </p:nvSpPr>
        <p:spPr>
          <a:xfrm>
            <a:off x="1304925" y="1320800"/>
            <a:ext cx="495300" cy="495300"/>
          </a:xfrm>
          <a:prstGeom prst="rect">
            <a:avLst/>
          </a:prstGeom>
          <a:noFill/>
          <a:ln>
            <a:solidFill>
              <a:srgbClr val="4D9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/>
          <p:cNvSpPr/>
          <p:nvPr/>
        </p:nvSpPr>
        <p:spPr>
          <a:xfrm>
            <a:off x="1086768" y="1635125"/>
            <a:ext cx="495300" cy="495300"/>
          </a:xfrm>
          <a:prstGeom prst="rect">
            <a:avLst/>
          </a:prstGeom>
          <a:noFill/>
          <a:ln>
            <a:solidFill>
              <a:srgbClr val="1CA9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1436608" y="1635125"/>
            <a:ext cx="495300" cy="495300"/>
          </a:xfrm>
          <a:prstGeom prst="rect">
            <a:avLst/>
          </a:prstGeom>
          <a:noFill/>
          <a:ln>
            <a:solidFill>
              <a:srgbClr val="CCE3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/>
          <p:cNvSpPr/>
          <p:nvPr/>
        </p:nvSpPr>
        <p:spPr>
          <a:xfrm>
            <a:off x="908050" y="2282331"/>
            <a:ext cx="495300" cy="495300"/>
          </a:xfrm>
          <a:prstGeom prst="rect">
            <a:avLst/>
          </a:prstGeom>
          <a:noFill/>
          <a:ln>
            <a:solidFill>
              <a:srgbClr val="DBD0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/>
          <p:cNvSpPr/>
          <p:nvPr/>
        </p:nvSpPr>
        <p:spPr>
          <a:xfrm>
            <a:off x="1155700" y="3427948"/>
            <a:ext cx="495300" cy="495300"/>
          </a:xfrm>
          <a:prstGeom prst="rect">
            <a:avLst/>
          </a:prstGeom>
          <a:noFill/>
          <a:ln>
            <a:solidFill>
              <a:srgbClr val="FDD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/>
          <p:cNvSpPr/>
          <p:nvPr/>
        </p:nvSpPr>
        <p:spPr>
          <a:xfrm>
            <a:off x="1377778" y="3318212"/>
            <a:ext cx="495300" cy="495300"/>
          </a:xfrm>
          <a:prstGeom prst="rect">
            <a:avLst/>
          </a:prstGeom>
          <a:noFill/>
          <a:ln>
            <a:solidFill>
              <a:srgbClr val="FDDB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1244182" y="2632937"/>
            <a:ext cx="495300" cy="495300"/>
          </a:xfrm>
          <a:prstGeom prst="rect">
            <a:avLst/>
          </a:prstGeom>
          <a:noFill/>
          <a:ln>
            <a:solidFill>
              <a:srgbClr val="337E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/>
          <p:cNvSpPr/>
          <p:nvPr/>
        </p:nvSpPr>
        <p:spPr>
          <a:xfrm>
            <a:off x="1654175" y="2076881"/>
            <a:ext cx="495300" cy="495300"/>
          </a:xfrm>
          <a:prstGeom prst="rect">
            <a:avLst/>
          </a:prstGeom>
          <a:noFill/>
          <a:ln>
            <a:solidFill>
              <a:srgbClr val="DBD0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06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4" y="1323266"/>
            <a:ext cx="2926080" cy="2194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68" y="1323266"/>
            <a:ext cx="2926080" cy="2194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732" y="1323266"/>
            <a:ext cx="2926080" cy="2194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296" y="1323266"/>
            <a:ext cx="2926080" cy="2194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220411" y="357060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# 42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4179975" y="3570607"/>
            <a:ext cx="718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# 91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7061793" y="3570607"/>
            <a:ext cx="873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# 377</a:t>
            </a:r>
            <a:endParaRPr lang="ko-KR" alt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021357" y="3570607"/>
            <a:ext cx="873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# 422</a:t>
            </a:r>
            <a:endParaRPr lang="ko-KR" alt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1142665" y="667524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# 135</a:t>
            </a:r>
            <a:endParaRPr lang="ko-KR" altLang="en-US" sz="24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04" y="4411854"/>
            <a:ext cx="2926080" cy="2194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6168" y="4411854"/>
            <a:ext cx="2926080" cy="2194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5732" y="4411854"/>
            <a:ext cx="2926080" cy="2194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5296" y="4411854"/>
            <a:ext cx="2926080" cy="21945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TextBox 43"/>
          <p:cNvSpPr txBox="1"/>
          <p:nvPr/>
        </p:nvSpPr>
        <p:spPr>
          <a:xfrm>
            <a:off x="4102229" y="6664544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# 181</a:t>
            </a:r>
            <a:endParaRPr lang="ko-KR" alt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7061793" y="6664544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# 208</a:t>
            </a:r>
            <a:endParaRPr lang="ko-KR" altLang="en-US" sz="2400" dirty="0"/>
          </a:p>
        </p:txBody>
      </p:sp>
      <p:sp>
        <p:nvSpPr>
          <p:cNvPr id="46" name="TextBox 45"/>
          <p:cNvSpPr txBox="1"/>
          <p:nvPr/>
        </p:nvSpPr>
        <p:spPr>
          <a:xfrm>
            <a:off x="10021357" y="667524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# 230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4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549" y="407321"/>
            <a:ext cx="5486400" cy="44767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9" y="407321"/>
            <a:ext cx="5486400" cy="4476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82555" y="1123248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(0.6162, 0.8895)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9480999" y="1261748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(0.5103, 0.8934)</a:t>
            </a:r>
            <a:endParaRPr lang="ko-KR" altLang="en-US" sz="1200" dirty="0"/>
          </a:p>
        </p:txBody>
      </p:sp>
      <p:sp>
        <p:nvSpPr>
          <p:cNvPr id="12" name="다이아몬드 11"/>
          <p:cNvSpPr/>
          <p:nvPr/>
        </p:nvSpPr>
        <p:spPr>
          <a:xfrm>
            <a:off x="4601496" y="1578075"/>
            <a:ext cx="137653" cy="137653"/>
          </a:xfrm>
          <a:prstGeom prst="diamond">
            <a:avLst/>
          </a:prstGeom>
          <a:solidFill>
            <a:srgbClr val="FDDB5E"/>
          </a:solidFill>
          <a:ln w="19050">
            <a:solidFill>
              <a:srgbClr val="337E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다이아몬드 12"/>
          <p:cNvSpPr/>
          <p:nvPr/>
        </p:nvSpPr>
        <p:spPr>
          <a:xfrm>
            <a:off x="9950243" y="1539564"/>
            <a:ext cx="137653" cy="137653"/>
          </a:xfrm>
          <a:prstGeom prst="diamond">
            <a:avLst/>
          </a:prstGeom>
          <a:solidFill>
            <a:srgbClr val="FDDB5E"/>
          </a:solidFill>
          <a:ln w="19050">
            <a:solidFill>
              <a:srgbClr val="337E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519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48118" t="23820" b="20445"/>
          <a:stretch/>
        </p:blipFill>
        <p:spPr>
          <a:xfrm>
            <a:off x="412955" y="619431"/>
            <a:ext cx="3795252" cy="3057833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37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5950" y="1256568"/>
            <a:ext cx="3532281" cy="26492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100225" y="2413031"/>
            <a:ext cx="391947" cy="809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모서리가 둥근 직사각형 129"/>
          <p:cNvSpPr/>
          <p:nvPr/>
        </p:nvSpPr>
        <p:spPr>
          <a:xfrm>
            <a:off x="4528585" y="1691057"/>
            <a:ext cx="4034390" cy="4831080"/>
          </a:xfrm>
          <a:prstGeom prst="roundRect">
            <a:avLst>
              <a:gd name="adj" fmla="val 4407"/>
            </a:avLst>
          </a:prstGeom>
          <a:solidFill>
            <a:schemeClr val="bg1">
              <a:lumMod val="95000"/>
            </a:schemeClr>
          </a:solidFill>
          <a:ln w="19050">
            <a:solidFill>
              <a:srgbClr val="00B0F0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37364" y="6467684"/>
            <a:ext cx="310290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association hypotheses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81" t="42723" r="7420" b="26555"/>
          <a:stretch/>
        </p:blipFill>
        <p:spPr>
          <a:xfrm>
            <a:off x="7200392" y="1803526"/>
            <a:ext cx="1219069" cy="224744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7826509" y="2013070"/>
            <a:ext cx="248015" cy="248015"/>
          </a:xfrm>
          <a:prstGeom prst="rect">
            <a:avLst/>
          </a:prstGeom>
          <a:solidFill>
            <a:srgbClr val="00B050">
              <a:alpha val="3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26"/>
          <p:cNvSpPr/>
          <p:nvPr/>
        </p:nvSpPr>
        <p:spPr>
          <a:xfrm>
            <a:off x="7826509" y="2225370"/>
            <a:ext cx="248015" cy="248015"/>
          </a:xfrm>
          <a:prstGeom prst="rect">
            <a:avLst/>
          </a:prstGeom>
          <a:solidFill>
            <a:srgbClr val="00B050">
              <a:alpha val="3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7707517" y="2261085"/>
            <a:ext cx="248015" cy="248015"/>
          </a:xfrm>
          <a:prstGeom prst="rect">
            <a:avLst/>
          </a:prstGeom>
          <a:solidFill>
            <a:srgbClr val="00B050">
              <a:alpha val="3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7866454" y="3083936"/>
            <a:ext cx="248015" cy="248015"/>
          </a:xfrm>
          <a:prstGeom prst="rect">
            <a:avLst/>
          </a:prstGeom>
          <a:solidFill>
            <a:srgbClr val="00B050">
              <a:alpha val="30000"/>
            </a:srgbClr>
          </a:solidFill>
          <a:ln w="63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9"/>
          <p:cNvSpPr/>
          <p:nvPr/>
        </p:nvSpPr>
        <p:spPr>
          <a:xfrm>
            <a:off x="7709405" y="2398645"/>
            <a:ext cx="301099" cy="301099"/>
          </a:xfrm>
          <a:prstGeom prst="rect">
            <a:avLst/>
          </a:prstGeom>
          <a:solidFill>
            <a:schemeClr val="accent4">
              <a:alpha val="3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/>
        </p:nvSpPr>
        <p:spPr>
          <a:xfrm>
            <a:off x="7623203" y="2703445"/>
            <a:ext cx="301099" cy="301099"/>
          </a:xfrm>
          <a:prstGeom prst="rect">
            <a:avLst/>
          </a:prstGeom>
          <a:solidFill>
            <a:schemeClr val="accent4">
              <a:alpha val="3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31"/>
          <p:cNvSpPr/>
          <p:nvPr/>
        </p:nvSpPr>
        <p:spPr>
          <a:xfrm>
            <a:off x="7623203" y="2966638"/>
            <a:ext cx="301099" cy="301099"/>
          </a:xfrm>
          <a:prstGeom prst="rect">
            <a:avLst/>
          </a:prstGeom>
          <a:solidFill>
            <a:schemeClr val="accent4">
              <a:alpha val="3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32"/>
          <p:cNvSpPr/>
          <p:nvPr/>
        </p:nvSpPr>
        <p:spPr>
          <a:xfrm>
            <a:off x="7494375" y="3008245"/>
            <a:ext cx="301099" cy="301099"/>
          </a:xfrm>
          <a:prstGeom prst="rect">
            <a:avLst/>
          </a:prstGeom>
          <a:solidFill>
            <a:schemeClr val="accent4">
              <a:alpha val="3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Rectangle 33"/>
          <p:cNvSpPr/>
          <p:nvPr/>
        </p:nvSpPr>
        <p:spPr>
          <a:xfrm>
            <a:off x="7623202" y="3313045"/>
            <a:ext cx="301099" cy="301099"/>
          </a:xfrm>
          <a:prstGeom prst="rect">
            <a:avLst/>
          </a:prstGeom>
          <a:solidFill>
            <a:schemeClr val="accent4">
              <a:alpha val="3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7782083" y="3618672"/>
            <a:ext cx="301099" cy="301099"/>
          </a:xfrm>
          <a:prstGeom prst="rect">
            <a:avLst/>
          </a:prstGeom>
          <a:solidFill>
            <a:schemeClr val="accent4">
              <a:alpha val="3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7622578" y="3618671"/>
            <a:ext cx="301099" cy="301099"/>
          </a:xfrm>
          <a:prstGeom prst="rect">
            <a:avLst/>
          </a:prstGeom>
          <a:solidFill>
            <a:schemeClr val="accent4">
              <a:alpha val="3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Rectangle 36"/>
          <p:cNvSpPr/>
          <p:nvPr/>
        </p:nvSpPr>
        <p:spPr>
          <a:xfrm>
            <a:off x="7494375" y="2657892"/>
            <a:ext cx="301099" cy="301099"/>
          </a:xfrm>
          <a:prstGeom prst="rect">
            <a:avLst/>
          </a:prstGeom>
          <a:solidFill>
            <a:schemeClr val="accent4">
              <a:alpha val="30000"/>
            </a:schemeClr>
          </a:solidFill>
          <a:ln w="63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Group 37"/>
          <p:cNvGrpSpPr/>
          <p:nvPr/>
        </p:nvGrpSpPr>
        <p:grpSpPr>
          <a:xfrm>
            <a:off x="5929253" y="1804873"/>
            <a:ext cx="1219069" cy="2247440"/>
            <a:chOff x="7413637" y="3330696"/>
            <a:chExt cx="1219069" cy="2247440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81" t="42723" r="7420" b="26555"/>
            <a:stretch/>
          </p:blipFill>
          <p:spPr>
            <a:xfrm>
              <a:off x="7413637" y="3330696"/>
              <a:ext cx="1219069" cy="2247440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8039754" y="3540239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922650" y="3925814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7836448" y="4230614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836448" y="4493807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7707620" y="4535414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836447" y="4840214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995328" y="5145841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835823" y="5145840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707620" y="4185061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193433" y="4115312"/>
            <a:ext cx="1219069" cy="2247440"/>
            <a:chOff x="8732762" y="3330696"/>
            <a:chExt cx="1219069" cy="2247440"/>
          </a:xfrm>
        </p:grpSpPr>
        <p:pic>
          <p:nvPicPr>
            <p:cNvPr id="50" name="Picture 49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81" t="42723" r="7420" b="26555"/>
            <a:stretch/>
          </p:blipFill>
          <p:spPr>
            <a:xfrm>
              <a:off x="8732762" y="3330696"/>
              <a:ext cx="1219069" cy="224744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358879" y="3540239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358879" y="3752539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239887" y="3788254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9175376" y="4036269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9358878" y="4081632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9245476" y="4323687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9245476" y="4481732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9398824" y="4611105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658688" y="4134447"/>
            <a:ext cx="1219069" cy="2247440"/>
            <a:chOff x="5971660" y="3330696"/>
            <a:chExt cx="1219069" cy="2247440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81" t="42723" r="7420" b="26555"/>
            <a:stretch/>
          </p:blipFill>
          <p:spPr>
            <a:xfrm>
              <a:off x="5971660" y="3330696"/>
              <a:ext cx="1219069" cy="2247440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6597777" y="3540239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597777" y="3752539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478785" y="3788254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84374" y="4323687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484374" y="4481732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637722" y="4611105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80673" y="3925814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5643" y="4535414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394470" y="4840214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553351" y="5145841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393846" y="5145840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65643" y="4185061"/>
              <a:ext cx="301099" cy="30109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658688" y="1803526"/>
            <a:ext cx="1219069" cy="2247440"/>
            <a:chOff x="10068309" y="3252479"/>
            <a:chExt cx="1219069" cy="2247440"/>
          </a:xfrm>
        </p:grpSpPr>
        <p:pic>
          <p:nvPicPr>
            <p:cNvPr id="74" name="Picture 73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81" t="42723" r="7420" b="26555"/>
            <a:stretch/>
          </p:blipFill>
          <p:spPr>
            <a:xfrm>
              <a:off x="10068309" y="3252479"/>
              <a:ext cx="1219069" cy="2247440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10694426" y="3462022"/>
              <a:ext cx="248015" cy="248015"/>
            </a:xfrm>
            <a:prstGeom prst="rect">
              <a:avLst/>
            </a:prstGeom>
            <a:solidFill>
              <a:srgbClr val="00B050">
                <a:alpha val="30000"/>
              </a:srgbClr>
            </a:solidFill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608388" y="3663024"/>
              <a:ext cx="334053" cy="334053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580402" y="3830050"/>
              <a:ext cx="334053" cy="334053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488425" y="3997076"/>
              <a:ext cx="334053" cy="334053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404862" y="4326780"/>
              <a:ext cx="334053" cy="334053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531019" y="4376199"/>
              <a:ext cx="334053" cy="334053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646687" y="4562720"/>
              <a:ext cx="334053" cy="334053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51135" y="4955687"/>
              <a:ext cx="334053" cy="334053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531019" y="4952023"/>
              <a:ext cx="334053" cy="334053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240456" y="4900424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……</a:t>
            </a:r>
            <a:endParaRPr lang="ko-KR" altLang="en-US" sz="2400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9118643" y="3113767"/>
            <a:ext cx="1219069" cy="2247440"/>
            <a:chOff x="8356226" y="3834206"/>
            <a:chExt cx="1219069" cy="2247440"/>
          </a:xfrm>
        </p:grpSpPr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81" t="42723" r="7420" b="26555"/>
            <a:stretch/>
          </p:blipFill>
          <p:spPr>
            <a:xfrm>
              <a:off x="8356226" y="3834206"/>
              <a:ext cx="1219069" cy="224744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5" name="Rectangle 114"/>
            <p:cNvSpPr/>
            <p:nvPr/>
          </p:nvSpPr>
          <p:spPr>
            <a:xfrm>
              <a:off x="8576667" y="4423496"/>
              <a:ext cx="678421" cy="15201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8771397" y="4029311"/>
              <a:ext cx="543727" cy="13427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0" name="TextBox 119"/>
          <p:cNvSpPr txBox="1"/>
          <p:nvPr/>
        </p:nvSpPr>
        <p:spPr>
          <a:xfrm>
            <a:off x="250382" y="1208809"/>
            <a:ext cx="153112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target image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2" name="직선 연결선 121"/>
          <p:cNvCxnSpPr/>
          <p:nvPr/>
        </p:nvCxnSpPr>
        <p:spPr>
          <a:xfrm flipH="1">
            <a:off x="561261" y="3229197"/>
            <a:ext cx="2535123" cy="27172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3468253" y="3222231"/>
            <a:ext cx="623380" cy="2786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570488" y="3500920"/>
            <a:ext cx="3530373" cy="3057409"/>
            <a:chOff x="848413" y="3091389"/>
            <a:chExt cx="3530373" cy="3057409"/>
          </a:xfrm>
        </p:grpSpPr>
        <p:sp>
          <p:nvSpPr>
            <p:cNvPr id="4" name="직사각형 3"/>
            <p:cNvSpPr/>
            <p:nvPr/>
          </p:nvSpPr>
          <p:spPr>
            <a:xfrm>
              <a:off x="848413" y="3091389"/>
              <a:ext cx="3530373" cy="30574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466" y="3159084"/>
              <a:ext cx="846544" cy="14616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0452" y="4648965"/>
              <a:ext cx="846544" cy="14616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9959" y="3159084"/>
              <a:ext cx="846544" cy="14616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70945" y="3159084"/>
              <a:ext cx="846544" cy="14616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10452" y="3159084"/>
              <a:ext cx="846544" cy="14616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9466" y="4648965"/>
              <a:ext cx="846544" cy="14616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9959" y="4648965"/>
              <a:ext cx="846544" cy="14616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70945" y="4648965"/>
              <a:ext cx="846544" cy="146160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5" name="TextBox 4"/>
          <p:cNvSpPr txBox="1"/>
          <p:nvPr/>
        </p:nvSpPr>
        <p:spPr>
          <a:xfrm>
            <a:off x="1034812" y="6467684"/>
            <a:ext cx="253351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part detections (input)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2" name="오른쪽 화살표 131"/>
          <p:cNvSpPr/>
          <p:nvPr/>
        </p:nvSpPr>
        <p:spPr>
          <a:xfrm>
            <a:off x="4075826" y="3805525"/>
            <a:ext cx="554473" cy="554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TextBox 199"/>
          <p:cNvSpPr txBox="1"/>
          <p:nvPr/>
        </p:nvSpPr>
        <p:spPr>
          <a:xfrm>
            <a:off x="7384753" y="1269892"/>
            <a:ext cx="221246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Optimal hypothesis</a:t>
            </a:r>
          </a:p>
        </p:txBody>
      </p:sp>
      <p:cxnSp>
        <p:nvCxnSpPr>
          <p:cNvPr id="202" name="직선 화살표 연결선 201"/>
          <p:cNvCxnSpPr/>
          <p:nvPr/>
        </p:nvCxnSpPr>
        <p:spPr>
          <a:xfrm flipH="1">
            <a:off x="8140265" y="1620345"/>
            <a:ext cx="85847" cy="463420"/>
          </a:xfrm>
          <a:prstGeom prst="straightConnector1">
            <a:avLst/>
          </a:prstGeom>
          <a:ln w="28575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오른쪽 화살표 204"/>
          <p:cNvSpPr/>
          <p:nvPr/>
        </p:nvSpPr>
        <p:spPr>
          <a:xfrm>
            <a:off x="8510324" y="3799772"/>
            <a:ext cx="554473" cy="5548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6" name="TextBox 205"/>
          <p:cNvSpPr txBox="1"/>
          <p:nvPr/>
        </p:nvSpPr>
        <p:spPr>
          <a:xfrm>
            <a:off x="10289690" y="6515954"/>
            <a:ext cx="7552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result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933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5" y="875844"/>
            <a:ext cx="1592175" cy="33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880" y="875844"/>
            <a:ext cx="1592175" cy="33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055" y="875844"/>
            <a:ext cx="1592175" cy="33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230" y="875844"/>
            <a:ext cx="1592175" cy="33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405" y="875844"/>
            <a:ext cx="1592175" cy="33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5580" y="875844"/>
            <a:ext cx="1592175" cy="33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7755" y="875844"/>
            <a:ext cx="1592175" cy="336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33842" y="3121103"/>
            <a:ext cx="1592175" cy="33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705" y="4062663"/>
            <a:ext cx="1592175" cy="3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26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3202</TotalTime>
  <Words>114</Words>
  <Application>Microsoft Office PowerPoint</Application>
  <PresentationFormat>사용자 지정</PresentationFormat>
  <Paragraphs>47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Arial</vt:lpstr>
      <vt:lpstr>Calibri</vt:lpstr>
      <vt:lpstr>Calibri Light</vt:lpstr>
      <vt:lpstr>Candara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neohanju</dc:creator>
  <cp:lastModifiedBy>HaanJu Yoo</cp:lastModifiedBy>
  <cp:revision>72</cp:revision>
  <dcterms:created xsi:type="dcterms:W3CDTF">2015-10-22T18:16:37Z</dcterms:created>
  <dcterms:modified xsi:type="dcterms:W3CDTF">2016-03-14T02:53:03Z</dcterms:modified>
</cp:coreProperties>
</file>